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50db05ffdb4f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8634373ef04444"/>
  </p:sldMasterIdLst>
  <p:sldIdLst>
    <p:sldId xmlns:r="http://schemas.openxmlformats.org/officeDocument/2006/relationships" id="256" r:id="R0322165f40a649c6"/>
    <p:sldId xmlns:r="http://schemas.openxmlformats.org/officeDocument/2006/relationships" id="257" r:id="R037c83d4f1f84615"/>
    <p:sldId xmlns:r="http://schemas.openxmlformats.org/officeDocument/2006/relationships" id="258" r:id="R0e3d1c7f441f48cb"/>
    <p:sldId xmlns:r="http://schemas.openxmlformats.org/officeDocument/2006/relationships" id="259" r:id="R17edf2b7da1540c7"/>
    <p:sldId xmlns:r="http://schemas.openxmlformats.org/officeDocument/2006/relationships" id="260" r:id="R71280b8fe56b454b"/>
    <p:sldId xmlns:r="http://schemas.openxmlformats.org/officeDocument/2006/relationships" id="261" r:id="Rb55ee9383ef74e37"/>
    <p:sldId xmlns:r="http://schemas.openxmlformats.org/officeDocument/2006/relationships" id="262" r:id="R2013a6fdb0384a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8634373ef04444" /><Relationship Type="http://schemas.openxmlformats.org/officeDocument/2006/relationships/slide" Target="/ppt/slides/slide1.xml" Id="R0322165f40a649c6" /><Relationship Type="http://schemas.openxmlformats.org/officeDocument/2006/relationships/slide" Target="/ppt/slides/slide2.xml" Id="R037c83d4f1f84615" /><Relationship Type="http://schemas.openxmlformats.org/officeDocument/2006/relationships/slide" Target="/ppt/slides/slide3.xml" Id="R0e3d1c7f441f48cb" /><Relationship Type="http://schemas.openxmlformats.org/officeDocument/2006/relationships/slide" Target="/ppt/slides/slide4.xml" Id="R17edf2b7da1540c7" /><Relationship Type="http://schemas.openxmlformats.org/officeDocument/2006/relationships/slide" Target="/ppt/slides/slide5.xml" Id="R71280b8fe56b454b" /><Relationship Type="http://schemas.openxmlformats.org/officeDocument/2006/relationships/slide" Target="/ppt/slides/slide6.xml" Id="Rb55ee9383ef74e37" /><Relationship Type="http://schemas.openxmlformats.org/officeDocument/2006/relationships/slide" Target="/ppt/slides/slide7.xml" Id="R2013a6fdb0384a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c5ec7d7d4847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4a776fb5b4956" /><Relationship Type="http://schemas.openxmlformats.org/officeDocument/2006/relationships/theme" Target="/ppt/slideMasters/theme/theme1.xml" Id="R0d99602cab254c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04a776fb5b49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491ceaf594b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99aa737a046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17c2dff2441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8f7c9a9b546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b026e5c7d45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7b4e8ef4e4d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0ea47962447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TAKO-INVEST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TAKO-INVEST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3 257 742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1 864 573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17 757 757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57 002 095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PECA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MAKO-INVEST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MATHIASSEN 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TK-INVEST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Katralveien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1813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88 45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986 919 953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TAKO-INVEST AS</a:t>
            </a:r>
          </a:p>
        </p:txBody>
      </p:sp>
    </p:spTree>
  </p:cSld>
  <p:clrMapOvr>
    <a:masterClrMapping xmlns:a="http://schemas.openxmlformats.org/drawingml/2006/main"/>
  </p:clrMapOvr>
</p:sld>
</file>