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918aca227549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b7bb0625b84d2a"/>
  </p:sldMasterIdLst>
  <p:sldIdLst>
    <p:sldId xmlns:r="http://schemas.openxmlformats.org/officeDocument/2006/relationships" id="256" r:id="R6994fd539a3e48c3"/>
    <p:sldId xmlns:r="http://schemas.openxmlformats.org/officeDocument/2006/relationships" id="257" r:id="R283923b93e2c455d"/>
    <p:sldId xmlns:r="http://schemas.openxmlformats.org/officeDocument/2006/relationships" id="258" r:id="R2f460fc9b2d44d67"/>
    <p:sldId xmlns:r="http://schemas.openxmlformats.org/officeDocument/2006/relationships" id="259" r:id="Re8296c20ba194dd0"/>
    <p:sldId xmlns:r="http://schemas.openxmlformats.org/officeDocument/2006/relationships" id="260" r:id="Rfa504b612b674d11"/>
    <p:sldId xmlns:r="http://schemas.openxmlformats.org/officeDocument/2006/relationships" id="261" r:id="Rb59a9b7f77d54a08"/>
    <p:sldId xmlns:r="http://schemas.openxmlformats.org/officeDocument/2006/relationships" id="262" r:id="R08fa54a663e84e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b7bb0625b84d2a" /><Relationship Type="http://schemas.openxmlformats.org/officeDocument/2006/relationships/slide" Target="/ppt/slides/slide1.xml" Id="R6994fd539a3e48c3" /><Relationship Type="http://schemas.openxmlformats.org/officeDocument/2006/relationships/slide" Target="/ppt/slides/slide2.xml" Id="R283923b93e2c455d" /><Relationship Type="http://schemas.openxmlformats.org/officeDocument/2006/relationships/slide" Target="/ppt/slides/slide3.xml" Id="R2f460fc9b2d44d67" /><Relationship Type="http://schemas.openxmlformats.org/officeDocument/2006/relationships/slide" Target="/ppt/slides/slide4.xml" Id="Re8296c20ba194dd0" /><Relationship Type="http://schemas.openxmlformats.org/officeDocument/2006/relationships/slide" Target="/ppt/slides/slide5.xml" Id="Rfa504b612b674d11" /><Relationship Type="http://schemas.openxmlformats.org/officeDocument/2006/relationships/slide" Target="/ppt/slides/slide6.xml" Id="Rb59a9b7f77d54a08" /><Relationship Type="http://schemas.openxmlformats.org/officeDocument/2006/relationships/slide" Target="/ppt/slides/slide7.xml" Id="R08fa54a663e84e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5d21eb36544d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fec0b8cdb4974" /><Relationship Type="http://schemas.openxmlformats.org/officeDocument/2006/relationships/theme" Target="/ppt/slideMasters/theme/theme1.xml" Id="R415ec9676e9549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cfec0b8cdb49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811af55f640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dbf32ff744e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1b60b2cc243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10872c80b4e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2a269a63049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0e6cbb95042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57fa05e3d4c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LM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−1 004 561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22 950 777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81 075 394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81 534 765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MØLBACH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Inkognitogata 43, H0702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12 70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moelbach@online.no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986 934 219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 INVEST AS</a:t>
            </a:r>
          </a:p>
        </p:txBody>
      </p:sp>
    </p:spTree>
  </p:cSld>
  <p:clrMapOvr>
    <a:masterClrMapping xmlns:a="http://schemas.openxmlformats.org/drawingml/2006/main"/>
  </p:clrMapOvr>
</p:sld>
</file>