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e62125a3e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db58a165c4d1b"/>
  </p:sldMasterIdLst>
  <p:sldIdLst>
    <p:sldId xmlns:r="http://schemas.openxmlformats.org/officeDocument/2006/relationships" id="256" r:id="R0282cad3dbae43a3"/>
    <p:sldId xmlns:r="http://schemas.openxmlformats.org/officeDocument/2006/relationships" id="257" r:id="R4dfb5bc257754945"/>
    <p:sldId xmlns:r="http://schemas.openxmlformats.org/officeDocument/2006/relationships" id="258" r:id="Re62f35be12534b2d"/>
    <p:sldId xmlns:r="http://schemas.openxmlformats.org/officeDocument/2006/relationships" id="259" r:id="R31b512bc32cf4a52"/>
    <p:sldId xmlns:r="http://schemas.openxmlformats.org/officeDocument/2006/relationships" id="260" r:id="Rdad428cd2f8d4523"/>
    <p:sldId xmlns:r="http://schemas.openxmlformats.org/officeDocument/2006/relationships" id="261" r:id="R8ba1c54e96624936"/>
    <p:sldId xmlns:r="http://schemas.openxmlformats.org/officeDocument/2006/relationships" id="262" r:id="R46cf022e3619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db58a165c4d1b" /><Relationship Type="http://schemas.openxmlformats.org/officeDocument/2006/relationships/slide" Target="/ppt/slides/slide1.xml" Id="R0282cad3dbae43a3" /><Relationship Type="http://schemas.openxmlformats.org/officeDocument/2006/relationships/slide" Target="/ppt/slides/slide2.xml" Id="R4dfb5bc257754945" /><Relationship Type="http://schemas.openxmlformats.org/officeDocument/2006/relationships/slide" Target="/ppt/slides/slide3.xml" Id="Re62f35be12534b2d" /><Relationship Type="http://schemas.openxmlformats.org/officeDocument/2006/relationships/slide" Target="/ppt/slides/slide4.xml" Id="R31b512bc32cf4a52" /><Relationship Type="http://schemas.openxmlformats.org/officeDocument/2006/relationships/slide" Target="/ppt/slides/slide5.xml" Id="Rdad428cd2f8d4523" /><Relationship Type="http://schemas.openxmlformats.org/officeDocument/2006/relationships/slide" Target="/ppt/slides/slide6.xml" Id="R8ba1c54e96624936" /><Relationship Type="http://schemas.openxmlformats.org/officeDocument/2006/relationships/slide" Target="/ppt/slides/slide7.xml" Id="R46cf022e3619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b92154a27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601801d7435c" /><Relationship Type="http://schemas.openxmlformats.org/officeDocument/2006/relationships/theme" Target="/ppt/slideMasters/theme/theme1.xml" Id="Rac058d0dc97d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9601801d7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2b8195761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bfc4c0b02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2f4fd707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53aaef6cf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4ef9e6b6a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0511b1a9a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32cbf5f75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