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ce1594843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4baefc5a04d18"/>
  </p:sldMasterIdLst>
  <p:sldIdLst>
    <p:sldId xmlns:r="http://schemas.openxmlformats.org/officeDocument/2006/relationships" id="256" r:id="R968a185e695a4749"/>
    <p:sldId xmlns:r="http://schemas.openxmlformats.org/officeDocument/2006/relationships" id="257" r:id="Rec816f2911c04130"/>
    <p:sldId xmlns:r="http://schemas.openxmlformats.org/officeDocument/2006/relationships" id="258" r:id="R68b1afb1ec3e4a57"/>
    <p:sldId xmlns:r="http://schemas.openxmlformats.org/officeDocument/2006/relationships" id="259" r:id="R1605e7da411348d5"/>
    <p:sldId xmlns:r="http://schemas.openxmlformats.org/officeDocument/2006/relationships" id="260" r:id="Raa9c100c82e64416"/>
    <p:sldId xmlns:r="http://schemas.openxmlformats.org/officeDocument/2006/relationships" id="261" r:id="R92db4d8b5e11498e"/>
    <p:sldId xmlns:r="http://schemas.openxmlformats.org/officeDocument/2006/relationships" id="262" r:id="Re968bc1e3e61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4baefc5a04d18" /><Relationship Type="http://schemas.openxmlformats.org/officeDocument/2006/relationships/slide" Target="/ppt/slides/slide1.xml" Id="R968a185e695a4749" /><Relationship Type="http://schemas.openxmlformats.org/officeDocument/2006/relationships/slide" Target="/ppt/slides/slide2.xml" Id="Rec816f2911c04130" /><Relationship Type="http://schemas.openxmlformats.org/officeDocument/2006/relationships/slide" Target="/ppt/slides/slide3.xml" Id="R68b1afb1ec3e4a57" /><Relationship Type="http://schemas.openxmlformats.org/officeDocument/2006/relationships/slide" Target="/ppt/slides/slide4.xml" Id="R1605e7da411348d5" /><Relationship Type="http://schemas.openxmlformats.org/officeDocument/2006/relationships/slide" Target="/ppt/slides/slide5.xml" Id="Raa9c100c82e64416" /><Relationship Type="http://schemas.openxmlformats.org/officeDocument/2006/relationships/slide" Target="/ppt/slides/slide6.xml" Id="R92db4d8b5e11498e" /><Relationship Type="http://schemas.openxmlformats.org/officeDocument/2006/relationships/slide" Target="/ppt/slides/slide7.xml" Id="Re968bc1e3e61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82a1b4dbf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1c1fc2ad8497b" /><Relationship Type="http://schemas.openxmlformats.org/officeDocument/2006/relationships/theme" Target="/ppt/slideMasters/theme/theme1.xml" Id="R29745117a0b2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1c1fc2ad8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adf21aaf2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8938ae1ff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fe9f0f55d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86b18886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e3c2a4944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c1f2133a344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9f2a769984c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2 744 387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VERNER KARLSON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WIIG ANDERSEN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 REBÅRD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