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2c6675091344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3dd8a3b9744b2a"/>
  </p:sldMasterIdLst>
  <p:sldIdLst>
    <p:sldId xmlns:r="http://schemas.openxmlformats.org/officeDocument/2006/relationships" id="256" r:id="R00abcac1d6a94a73"/>
    <p:sldId xmlns:r="http://schemas.openxmlformats.org/officeDocument/2006/relationships" id="257" r:id="R544fb3cec6194529"/>
    <p:sldId xmlns:r="http://schemas.openxmlformats.org/officeDocument/2006/relationships" id="258" r:id="R4bbec934afbd4e47"/>
    <p:sldId xmlns:r="http://schemas.openxmlformats.org/officeDocument/2006/relationships" id="259" r:id="R02795558e93747d4"/>
    <p:sldId xmlns:r="http://schemas.openxmlformats.org/officeDocument/2006/relationships" id="260" r:id="Ra8ed57ff65c54dcf"/>
    <p:sldId xmlns:r="http://schemas.openxmlformats.org/officeDocument/2006/relationships" id="261" r:id="R67529330cf94427e"/>
    <p:sldId xmlns:r="http://schemas.openxmlformats.org/officeDocument/2006/relationships" id="262" r:id="Rd43693b40ac742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dd8a3b9744b2a" /><Relationship Type="http://schemas.openxmlformats.org/officeDocument/2006/relationships/slide" Target="/ppt/slides/slide1.xml" Id="R00abcac1d6a94a73" /><Relationship Type="http://schemas.openxmlformats.org/officeDocument/2006/relationships/slide" Target="/ppt/slides/slide2.xml" Id="R544fb3cec6194529" /><Relationship Type="http://schemas.openxmlformats.org/officeDocument/2006/relationships/slide" Target="/ppt/slides/slide3.xml" Id="R4bbec934afbd4e47" /><Relationship Type="http://schemas.openxmlformats.org/officeDocument/2006/relationships/slide" Target="/ppt/slides/slide4.xml" Id="R02795558e93747d4" /><Relationship Type="http://schemas.openxmlformats.org/officeDocument/2006/relationships/slide" Target="/ppt/slides/slide5.xml" Id="Ra8ed57ff65c54dcf" /><Relationship Type="http://schemas.openxmlformats.org/officeDocument/2006/relationships/slide" Target="/ppt/slides/slide6.xml" Id="R67529330cf94427e" /><Relationship Type="http://schemas.openxmlformats.org/officeDocument/2006/relationships/slide" Target="/ppt/slides/slide7.xml" Id="Rd43693b40ac742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e771d5ca3b4d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2a7a4fd944f58" /><Relationship Type="http://schemas.openxmlformats.org/officeDocument/2006/relationships/theme" Target="/ppt/slideMasters/theme/theme1.xml" Id="Rc00f14718fff42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02a7a4fd944f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a0b05054d48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f0d7a5af74c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c62e61dcf41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61abab38847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457a789dc4f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305a798e34d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61428e3f94d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PSO REGNSKAP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11 325 288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−203 622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−230 530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1 123 944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3 452 446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VSR HOLDING AS  –  92,9 %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INA MARIE GOHN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ERIK MYHRVOLD HANSEN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RAJEH ABDALLAH RAJEH MOHAMMED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Wilses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91 19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post@psoregnskap.no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www.psoregnskap.no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986 963 693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