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a70d2a18c41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ae631e68d4ef9"/>
  </p:sldMasterIdLst>
  <p:sldIdLst>
    <p:sldId xmlns:r="http://schemas.openxmlformats.org/officeDocument/2006/relationships" id="256" r:id="R497378a3b6f943d5"/>
    <p:sldId xmlns:r="http://schemas.openxmlformats.org/officeDocument/2006/relationships" id="257" r:id="Rd02de77a9b44460c"/>
    <p:sldId xmlns:r="http://schemas.openxmlformats.org/officeDocument/2006/relationships" id="258" r:id="Re63eeaaea6024d44"/>
    <p:sldId xmlns:r="http://schemas.openxmlformats.org/officeDocument/2006/relationships" id="259" r:id="Rbe948a0b66ea402a"/>
    <p:sldId xmlns:r="http://schemas.openxmlformats.org/officeDocument/2006/relationships" id="260" r:id="R11c2bcf470b746de"/>
    <p:sldId xmlns:r="http://schemas.openxmlformats.org/officeDocument/2006/relationships" id="261" r:id="Rd72950bf92d0422c"/>
    <p:sldId xmlns:r="http://schemas.openxmlformats.org/officeDocument/2006/relationships" id="262" r:id="R5a1ceeffc70345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ae631e68d4ef9" /><Relationship Type="http://schemas.openxmlformats.org/officeDocument/2006/relationships/slide" Target="/ppt/slides/slide1.xml" Id="R497378a3b6f943d5" /><Relationship Type="http://schemas.openxmlformats.org/officeDocument/2006/relationships/slide" Target="/ppt/slides/slide2.xml" Id="Rd02de77a9b44460c" /><Relationship Type="http://schemas.openxmlformats.org/officeDocument/2006/relationships/slide" Target="/ppt/slides/slide3.xml" Id="Re63eeaaea6024d44" /><Relationship Type="http://schemas.openxmlformats.org/officeDocument/2006/relationships/slide" Target="/ppt/slides/slide4.xml" Id="Rbe948a0b66ea402a" /><Relationship Type="http://schemas.openxmlformats.org/officeDocument/2006/relationships/slide" Target="/ppt/slides/slide5.xml" Id="R11c2bcf470b746de" /><Relationship Type="http://schemas.openxmlformats.org/officeDocument/2006/relationships/slide" Target="/ppt/slides/slide6.xml" Id="Rd72950bf92d0422c" /><Relationship Type="http://schemas.openxmlformats.org/officeDocument/2006/relationships/slide" Target="/ppt/slides/slide7.xml" Id="R5a1ceeffc70345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e086ed47043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5ac0075014d61" /><Relationship Type="http://schemas.openxmlformats.org/officeDocument/2006/relationships/theme" Target="/ppt/slideMasters/theme/theme1.xml" Id="Rc8b0f3aa766f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e5ac0075014d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b6b3bf2f148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ffd283c22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b516382f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4c1651616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279aeb8d149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43099397e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4dbd781f746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 GRUPPEN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2 146 427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11 984 088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253 236 298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253 818 577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JAN-TORE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Brusdalsvegen 222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986 986 324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 GRUPPEN AS</a:t>
            </a:r>
          </a:p>
        </p:txBody>
      </p:sp>
    </p:spTree>
  </p:cSld>
  <p:clrMapOvr>
    <a:masterClrMapping xmlns:a="http://schemas.openxmlformats.org/drawingml/2006/main"/>
  </p:clrMapOvr>
</p:sld>
</file>