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213d423c1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1e9ac3dc74c2f"/>
  </p:sldMasterIdLst>
  <p:sldIdLst>
    <p:sldId xmlns:r="http://schemas.openxmlformats.org/officeDocument/2006/relationships" id="256" r:id="R9f7fa669b5cf427b"/>
    <p:sldId xmlns:r="http://schemas.openxmlformats.org/officeDocument/2006/relationships" id="257" r:id="R037e7dcd775f4a1f"/>
    <p:sldId xmlns:r="http://schemas.openxmlformats.org/officeDocument/2006/relationships" id="258" r:id="R799c545dac0044ce"/>
    <p:sldId xmlns:r="http://schemas.openxmlformats.org/officeDocument/2006/relationships" id="259" r:id="R8833d45c33504287"/>
    <p:sldId xmlns:r="http://schemas.openxmlformats.org/officeDocument/2006/relationships" id="260" r:id="R0b1e250749a94fd8"/>
    <p:sldId xmlns:r="http://schemas.openxmlformats.org/officeDocument/2006/relationships" id="261" r:id="Rc6bfe53080dd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1e9ac3dc74c2f" /><Relationship Type="http://schemas.openxmlformats.org/officeDocument/2006/relationships/slide" Target="/ppt/slides/slide1.xml" Id="R9f7fa669b5cf427b" /><Relationship Type="http://schemas.openxmlformats.org/officeDocument/2006/relationships/slide" Target="/ppt/slides/slide2.xml" Id="R037e7dcd775f4a1f" /><Relationship Type="http://schemas.openxmlformats.org/officeDocument/2006/relationships/slide" Target="/ppt/slides/slide3.xml" Id="R799c545dac0044ce" /><Relationship Type="http://schemas.openxmlformats.org/officeDocument/2006/relationships/slide" Target="/ppt/slides/slide4.xml" Id="R8833d45c33504287" /><Relationship Type="http://schemas.openxmlformats.org/officeDocument/2006/relationships/slide" Target="/ppt/slides/slide5.xml" Id="R0b1e250749a94fd8" /><Relationship Type="http://schemas.openxmlformats.org/officeDocument/2006/relationships/slide" Target="/ppt/slides/slide6.xml" Id="Rc6bfe53080dd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e29aaf5d5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16b1c1444336" /><Relationship Type="http://schemas.openxmlformats.org/officeDocument/2006/relationships/theme" Target="/ppt/slideMasters/theme/theme1.xml" Id="Rab04b0b381f5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f16b1c144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701a4fa9c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ce1ba759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8607ccd34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6fd09e6b5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6138cb56e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a0a89aabe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