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7d791a414d4c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71e481734f489b"/>
  </p:sldMasterIdLst>
  <p:sldIdLst>
    <p:sldId xmlns:r="http://schemas.openxmlformats.org/officeDocument/2006/relationships" id="256" r:id="Rcea8a24c14c94fc6"/>
    <p:sldId xmlns:r="http://schemas.openxmlformats.org/officeDocument/2006/relationships" id="257" r:id="Rcc24acff1c194c40"/>
    <p:sldId xmlns:r="http://schemas.openxmlformats.org/officeDocument/2006/relationships" id="258" r:id="Rdf7763728dc24f38"/>
    <p:sldId xmlns:r="http://schemas.openxmlformats.org/officeDocument/2006/relationships" id="259" r:id="R2265f7d7389b4174"/>
    <p:sldId xmlns:r="http://schemas.openxmlformats.org/officeDocument/2006/relationships" id="260" r:id="R430fe1606ce84c64"/>
    <p:sldId xmlns:r="http://schemas.openxmlformats.org/officeDocument/2006/relationships" id="261" r:id="Rbe36a157d8144adb"/>
    <p:sldId xmlns:r="http://schemas.openxmlformats.org/officeDocument/2006/relationships" id="262" r:id="Rffc1c15a362040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71e481734f489b" /><Relationship Type="http://schemas.openxmlformats.org/officeDocument/2006/relationships/slide" Target="/ppt/slides/slide1.xml" Id="Rcea8a24c14c94fc6" /><Relationship Type="http://schemas.openxmlformats.org/officeDocument/2006/relationships/slide" Target="/ppt/slides/slide2.xml" Id="Rcc24acff1c194c40" /><Relationship Type="http://schemas.openxmlformats.org/officeDocument/2006/relationships/slide" Target="/ppt/slides/slide3.xml" Id="Rdf7763728dc24f38" /><Relationship Type="http://schemas.openxmlformats.org/officeDocument/2006/relationships/slide" Target="/ppt/slides/slide4.xml" Id="R2265f7d7389b4174" /><Relationship Type="http://schemas.openxmlformats.org/officeDocument/2006/relationships/slide" Target="/ppt/slides/slide5.xml" Id="R430fe1606ce84c64" /><Relationship Type="http://schemas.openxmlformats.org/officeDocument/2006/relationships/slide" Target="/ppt/slides/slide6.xml" Id="Rbe36a157d8144adb" /><Relationship Type="http://schemas.openxmlformats.org/officeDocument/2006/relationships/slide" Target="/ppt/slides/slide7.xml" Id="Rffc1c15a362040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ade972226547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ce85ea29f482e" /><Relationship Type="http://schemas.openxmlformats.org/officeDocument/2006/relationships/theme" Target="/ppt/slideMasters/theme/theme1.xml" Id="Ra5981b017ac143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ece85ea29f48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d56f000c34e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5dd771c0146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7faffd45041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ac5e7d78a4c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e147bf45948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a7aaf359d4c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57e31c2174e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HAVN EIENDOMMER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 EIENDOMMER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 EIENDOMMER AS ble etablert [år] og holder til i Eikefjord.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 EIENDOMMER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 EIENDOMMER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 EIENDOMMER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1 309 062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332 242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6 456 522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10 279 584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 EIENDOMMER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ROGER HAVN  –  49,9 %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JOHNI HAVN  –  49,9 %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EILERT HAVN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ODDLAUG HAVN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 EIENDOMMER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6940 Eikefjord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74 46 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987 028 424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 EIENDOMMER AS</a:t>
            </a:r>
          </a:p>
        </p:txBody>
      </p:sp>
    </p:spTree>
  </p:cSld>
  <p:clrMapOvr>
    <a:masterClrMapping xmlns:a="http://schemas.openxmlformats.org/drawingml/2006/main"/>
  </p:clrMapOvr>
</p:sld>
</file>