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bbfda3c8d241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6be7d1392f4e19"/>
  </p:sldMasterIdLst>
  <p:sldIdLst>
    <p:sldId xmlns:r="http://schemas.openxmlformats.org/officeDocument/2006/relationships" id="256" r:id="Re31b3f2aaf114fb2"/>
    <p:sldId xmlns:r="http://schemas.openxmlformats.org/officeDocument/2006/relationships" id="257" r:id="R8fb44ce8e2404932"/>
    <p:sldId xmlns:r="http://schemas.openxmlformats.org/officeDocument/2006/relationships" id="258" r:id="R5fb9bff1c1d94ebc"/>
    <p:sldId xmlns:r="http://schemas.openxmlformats.org/officeDocument/2006/relationships" id="259" r:id="R9e203b3e685e46d1"/>
    <p:sldId xmlns:r="http://schemas.openxmlformats.org/officeDocument/2006/relationships" id="260" r:id="R36d4b5e8726a4f1f"/>
    <p:sldId xmlns:r="http://schemas.openxmlformats.org/officeDocument/2006/relationships" id="261" r:id="R0385e737ef4c437c"/>
    <p:sldId xmlns:r="http://schemas.openxmlformats.org/officeDocument/2006/relationships" id="262" r:id="R4a6f86d728f445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6be7d1392f4e19" /><Relationship Type="http://schemas.openxmlformats.org/officeDocument/2006/relationships/slide" Target="/ppt/slides/slide1.xml" Id="Re31b3f2aaf114fb2" /><Relationship Type="http://schemas.openxmlformats.org/officeDocument/2006/relationships/slide" Target="/ppt/slides/slide2.xml" Id="R8fb44ce8e2404932" /><Relationship Type="http://schemas.openxmlformats.org/officeDocument/2006/relationships/slide" Target="/ppt/slides/slide3.xml" Id="R5fb9bff1c1d94ebc" /><Relationship Type="http://schemas.openxmlformats.org/officeDocument/2006/relationships/slide" Target="/ppt/slides/slide4.xml" Id="R9e203b3e685e46d1" /><Relationship Type="http://schemas.openxmlformats.org/officeDocument/2006/relationships/slide" Target="/ppt/slides/slide5.xml" Id="R36d4b5e8726a4f1f" /><Relationship Type="http://schemas.openxmlformats.org/officeDocument/2006/relationships/slide" Target="/ppt/slides/slide6.xml" Id="R0385e737ef4c437c" /><Relationship Type="http://schemas.openxmlformats.org/officeDocument/2006/relationships/slide" Target="/ppt/slides/slide7.xml" Id="R4a6f86d728f445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1885c4aa54d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48af03eb94096" /><Relationship Type="http://schemas.openxmlformats.org/officeDocument/2006/relationships/theme" Target="/ppt/slideMasters/theme/theme1.xml" Id="R2324ba3ce02045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348af03eb940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13b4d0d9b4a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3aade769f4f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f709f2e664c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0e043c6eb42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8467365db4d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fbf27aefc4a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f2df0bca84f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 GROUP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6 853 397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−6 962 095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3 138 664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451 965 426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758 411 613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 HOLDING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ØRNEN HOLDING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SVANEN HOLDING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MATHIAS APELAND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MATHIAS APELAND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MATHIAS APELAND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42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987 034 726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GROUP AS</a:t>
            </a:r>
          </a:p>
        </p:txBody>
      </p:sp>
    </p:spTree>
  </p:cSld>
  <p:clrMapOvr>
    <a:masterClrMapping xmlns:a="http://schemas.openxmlformats.org/drawingml/2006/main"/>
  </p:clrMapOvr>
</p:sld>
</file>