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5e8f9dec4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f51c43cd7c43b9"/>
  </p:sldMasterIdLst>
  <p:sldIdLst>
    <p:sldId xmlns:r="http://schemas.openxmlformats.org/officeDocument/2006/relationships" id="256" r:id="Rc23a2f0d501f4817"/>
    <p:sldId xmlns:r="http://schemas.openxmlformats.org/officeDocument/2006/relationships" id="257" r:id="R1eeec00c3b254a84"/>
    <p:sldId xmlns:r="http://schemas.openxmlformats.org/officeDocument/2006/relationships" id="258" r:id="R9f32f5abf344494e"/>
    <p:sldId xmlns:r="http://schemas.openxmlformats.org/officeDocument/2006/relationships" id="259" r:id="R1deead6bfbd6448d"/>
    <p:sldId xmlns:r="http://schemas.openxmlformats.org/officeDocument/2006/relationships" id="260" r:id="R6bba8ad1a0e14f4f"/>
    <p:sldId xmlns:r="http://schemas.openxmlformats.org/officeDocument/2006/relationships" id="261" r:id="R1a780b6c0a674c7c"/>
    <p:sldId xmlns:r="http://schemas.openxmlformats.org/officeDocument/2006/relationships" id="262" r:id="R29f4470c50dc4c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51c43cd7c43b9" /><Relationship Type="http://schemas.openxmlformats.org/officeDocument/2006/relationships/slide" Target="/ppt/slides/slide1.xml" Id="Rc23a2f0d501f4817" /><Relationship Type="http://schemas.openxmlformats.org/officeDocument/2006/relationships/slide" Target="/ppt/slides/slide2.xml" Id="R1eeec00c3b254a84" /><Relationship Type="http://schemas.openxmlformats.org/officeDocument/2006/relationships/slide" Target="/ppt/slides/slide3.xml" Id="R9f32f5abf344494e" /><Relationship Type="http://schemas.openxmlformats.org/officeDocument/2006/relationships/slide" Target="/ppt/slides/slide4.xml" Id="R1deead6bfbd6448d" /><Relationship Type="http://schemas.openxmlformats.org/officeDocument/2006/relationships/slide" Target="/ppt/slides/slide5.xml" Id="R6bba8ad1a0e14f4f" /><Relationship Type="http://schemas.openxmlformats.org/officeDocument/2006/relationships/slide" Target="/ppt/slides/slide6.xml" Id="R1a780b6c0a674c7c" /><Relationship Type="http://schemas.openxmlformats.org/officeDocument/2006/relationships/slide" Target="/ppt/slides/slide7.xml" Id="R29f4470c50dc4c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35bbaeb1848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a3cd9ef9a452b" /><Relationship Type="http://schemas.openxmlformats.org/officeDocument/2006/relationships/theme" Target="/ppt/slideMasters/theme/theme1.xml" Id="Rab8570fb282e48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7a3cd9ef9a45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e1afe20d84d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66099e3c04c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4b26d2dbc4d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3173651e547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b0a7893e549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2bebcd38e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d2c2c804b43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−989 887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18 319 001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160 480 776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172 891 442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MARKUSSEN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MARKUSSEN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HEMAFA INVEST AS  –  21,1 %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MARKUSSEN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MARKUSSEN  –  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81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sbh@sbh.as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987 039 574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 HOLDING AS</a:t>
            </a:r>
          </a:p>
        </p:txBody>
      </p:sp>
    </p:spTree>
  </p:cSld>
  <p:clrMapOvr>
    <a:masterClrMapping xmlns:a="http://schemas.openxmlformats.org/drawingml/2006/main"/>
  </p:clrMapOvr>
</p:sld>
</file>