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01150fa45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847ca1aea4188"/>
  </p:sldMasterIdLst>
  <p:sldIdLst>
    <p:sldId xmlns:r="http://schemas.openxmlformats.org/officeDocument/2006/relationships" id="256" r:id="R75df4c60eb824059"/>
    <p:sldId xmlns:r="http://schemas.openxmlformats.org/officeDocument/2006/relationships" id="257" r:id="Rbebceceba8d74723"/>
    <p:sldId xmlns:r="http://schemas.openxmlformats.org/officeDocument/2006/relationships" id="258" r:id="Rc1625e2cd37c4f7a"/>
    <p:sldId xmlns:r="http://schemas.openxmlformats.org/officeDocument/2006/relationships" id="259" r:id="R9706d4525fe04020"/>
    <p:sldId xmlns:r="http://schemas.openxmlformats.org/officeDocument/2006/relationships" id="260" r:id="Rf460b68dbea94af7"/>
    <p:sldId xmlns:r="http://schemas.openxmlformats.org/officeDocument/2006/relationships" id="261" r:id="Ree0efa0d61b74cad"/>
    <p:sldId xmlns:r="http://schemas.openxmlformats.org/officeDocument/2006/relationships" id="262" r:id="R4afc3bdea0bc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847ca1aea4188" /><Relationship Type="http://schemas.openxmlformats.org/officeDocument/2006/relationships/slide" Target="/ppt/slides/slide1.xml" Id="R75df4c60eb824059" /><Relationship Type="http://schemas.openxmlformats.org/officeDocument/2006/relationships/slide" Target="/ppt/slides/slide2.xml" Id="Rbebceceba8d74723" /><Relationship Type="http://schemas.openxmlformats.org/officeDocument/2006/relationships/slide" Target="/ppt/slides/slide3.xml" Id="Rc1625e2cd37c4f7a" /><Relationship Type="http://schemas.openxmlformats.org/officeDocument/2006/relationships/slide" Target="/ppt/slides/slide4.xml" Id="R9706d4525fe04020" /><Relationship Type="http://schemas.openxmlformats.org/officeDocument/2006/relationships/slide" Target="/ppt/slides/slide5.xml" Id="Rf460b68dbea94af7" /><Relationship Type="http://schemas.openxmlformats.org/officeDocument/2006/relationships/slide" Target="/ppt/slides/slide6.xml" Id="Ree0efa0d61b74cad" /><Relationship Type="http://schemas.openxmlformats.org/officeDocument/2006/relationships/slide" Target="/ppt/slides/slide7.xml" Id="R4afc3bdea0bc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3001d0d9f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a204ba27043e1" /><Relationship Type="http://schemas.openxmlformats.org/officeDocument/2006/relationships/theme" Target="/ppt/slideMasters/theme/theme1.xml" Id="R1e1b5547716949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a204ba270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6537bcd3e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e6bf19d3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09600d605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f0d6f9c61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5bc4ad45f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940b3a1a2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96e652d26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MELUM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MELUM MØLLE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35 829 988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144 741 736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144 664 295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THJØMØE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SMITH THJØMØE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THJØMØE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THJØMØE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95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ct@melumm.no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987 050 098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