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9aaa1116a7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822342530d403a"/>
  </p:sldMasterIdLst>
  <p:sldIdLst>
    <p:sldId xmlns:r="http://schemas.openxmlformats.org/officeDocument/2006/relationships" id="256" r:id="R2f1d69c77d864674"/>
    <p:sldId xmlns:r="http://schemas.openxmlformats.org/officeDocument/2006/relationships" id="257" r:id="R64cf8055a35a4e11"/>
    <p:sldId xmlns:r="http://schemas.openxmlformats.org/officeDocument/2006/relationships" id="258" r:id="R6c6557b4c10f4bb1"/>
    <p:sldId xmlns:r="http://schemas.openxmlformats.org/officeDocument/2006/relationships" id="259" r:id="R12729b1168f043bb"/>
    <p:sldId xmlns:r="http://schemas.openxmlformats.org/officeDocument/2006/relationships" id="260" r:id="R1907ac9cf34d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822342530d403a" /><Relationship Type="http://schemas.openxmlformats.org/officeDocument/2006/relationships/slide" Target="/ppt/slides/slide1.xml" Id="R2f1d69c77d864674" /><Relationship Type="http://schemas.openxmlformats.org/officeDocument/2006/relationships/slide" Target="/ppt/slides/slide2.xml" Id="R64cf8055a35a4e11" /><Relationship Type="http://schemas.openxmlformats.org/officeDocument/2006/relationships/slide" Target="/ppt/slides/slide3.xml" Id="R6c6557b4c10f4bb1" /><Relationship Type="http://schemas.openxmlformats.org/officeDocument/2006/relationships/slide" Target="/ppt/slides/slide4.xml" Id="R12729b1168f043bb" /><Relationship Type="http://schemas.openxmlformats.org/officeDocument/2006/relationships/slide" Target="/ppt/slides/slide5.xml" Id="R1907ac9cf34d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d1d45ed2247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526573cc94426" /><Relationship Type="http://schemas.openxmlformats.org/officeDocument/2006/relationships/theme" Target="/ppt/slideMasters/theme/theme1.xml" Id="Rcc62cc72dfaf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2526573cc9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4604e873a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8b8d6c9b14d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ea3bce0a248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384c5df5d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4e177726143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 FJELLSTUE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 FJELLSTUE EIENDOM DA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veggli.fjellstue@gmail.com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987 052 872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 FJELLSTUE EIENDOM DA</a:t>
            </a:r>
          </a:p>
        </p:txBody>
      </p:sp>
    </p:spTree>
  </p:cSld>
  <p:clrMapOvr>
    <a:masterClrMapping xmlns:a="http://schemas.openxmlformats.org/drawingml/2006/main"/>
  </p:clrMapOvr>
</p:sld>
</file>