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7d15703c7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859f4df374c27"/>
  </p:sldMasterIdLst>
  <p:sldIdLst>
    <p:sldId xmlns:r="http://schemas.openxmlformats.org/officeDocument/2006/relationships" id="256" r:id="R0dbaa3a316a24a77"/>
    <p:sldId xmlns:r="http://schemas.openxmlformats.org/officeDocument/2006/relationships" id="257" r:id="R3fbbacd9e4854b15"/>
    <p:sldId xmlns:r="http://schemas.openxmlformats.org/officeDocument/2006/relationships" id="258" r:id="R9e02898e19d74e16"/>
    <p:sldId xmlns:r="http://schemas.openxmlformats.org/officeDocument/2006/relationships" id="259" r:id="R17591266aa754be2"/>
    <p:sldId xmlns:r="http://schemas.openxmlformats.org/officeDocument/2006/relationships" id="260" r:id="R9eff9ad5fda046de"/>
    <p:sldId xmlns:r="http://schemas.openxmlformats.org/officeDocument/2006/relationships" id="261" r:id="R1504a6a743574656"/>
    <p:sldId xmlns:r="http://schemas.openxmlformats.org/officeDocument/2006/relationships" id="262" r:id="R01ce0b648964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859f4df374c27" /><Relationship Type="http://schemas.openxmlformats.org/officeDocument/2006/relationships/slide" Target="/ppt/slides/slide1.xml" Id="R0dbaa3a316a24a77" /><Relationship Type="http://schemas.openxmlformats.org/officeDocument/2006/relationships/slide" Target="/ppt/slides/slide2.xml" Id="R3fbbacd9e4854b15" /><Relationship Type="http://schemas.openxmlformats.org/officeDocument/2006/relationships/slide" Target="/ppt/slides/slide3.xml" Id="R9e02898e19d74e16" /><Relationship Type="http://schemas.openxmlformats.org/officeDocument/2006/relationships/slide" Target="/ppt/slides/slide4.xml" Id="R17591266aa754be2" /><Relationship Type="http://schemas.openxmlformats.org/officeDocument/2006/relationships/slide" Target="/ppt/slides/slide5.xml" Id="R9eff9ad5fda046de" /><Relationship Type="http://schemas.openxmlformats.org/officeDocument/2006/relationships/slide" Target="/ppt/slides/slide6.xml" Id="R1504a6a743574656" /><Relationship Type="http://schemas.openxmlformats.org/officeDocument/2006/relationships/slide" Target="/ppt/slides/slide7.xml" Id="R01ce0b648964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25916d7b5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320aef12d411b" /><Relationship Type="http://schemas.openxmlformats.org/officeDocument/2006/relationships/theme" Target="/ppt/slideMasters/theme/theme1.xml" Id="Rf34588c5b578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320aef12d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31962db24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d711a4d2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f17fb60d4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4f8b1da6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d8e78cd27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f37fc28db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6c2e52e51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127 762 689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127 332 825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126 887 537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445 347 932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522 422 885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ANETTE JACOBSEN  –  44,2 %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KNUTSEN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KATHARINA JAHRE BENTERMAN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AUGUST JAHRE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987 059 419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