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16dfd7dbaf40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3a3e5eb404b8a"/>
  </p:sldMasterIdLst>
  <p:sldIdLst>
    <p:sldId xmlns:r="http://schemas.openxmlformats.org/officeDocument/2006/relationships" id="256" r:id="Readf6a6768bf4e79"/>
    <p:sldId xmlns:r="http://schemas.openxmlformats.org/officeDocument/2006/relationships" id="257" r:id="Rfe2959ac61b14f69"/>
    <p:sldId xmlns:r="http://schemas.openxmlformats.org/officeDocument/2006/relationships" id="258" r:id="R98f8e856b46b4442"/>
    <p:sldId xmlns:r="http://schemas.openxmlformats.org/officeDocument/2006/relationships" id="259" r:id="R42ad8182e4044d4c"/>
    <p:sldId xmlns:r="http://schemas.openxmlformats.org/officeDocument/2006/relationships" id="260" r:id="R61473c4fc99841e1"/>
    <p:sldId xmlns:r="http://schemas.openxmlformats.org/officeDocument/2006/relationships" id="261" r:id="Rcc4baaa236d54324"/>
    <p:sldId xmlns:r="http://schemas.openxmlformats.org/officeDocument/2006/relationships" id="262" r:id="R5cb0e05c5f5a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3a3e5eb404b8a" /><Relationship Type="http://schemas.openxmlformats.org/officeDocument/2006/relationships/slide" Target="/ppt/slides/slide1.xml" Id="Readf6a6768bf4e79" /><Relationship Type="http://schemas.openxmlformats.org/officeDocument/2006/relationships/slide" Target="/ppt/slides/slide2.xml" Id="Rfe2959ac61b14f69" /><Relationship Type="http://schemas.openxmlformats.org/officeDocument/2006/relationships/slide" Target="/ppt/slides/slide3.xml" Id="R98f8e856b46b4442" /><Relationship Type="http://schemas.openxmlformats.org/officeDocument/2006/relationships/slide" Target="/ppt/slides/slide4.xml" Id="R42ad8182e4044d4c" /><Relationship Type="http://schemas.openxmlformats.org/officeDocument/2006/relationships/slide" Target="/ppt/slides/slide5.xml" Id="R61473c4fc99841e1" /><Relationship Type="http://schemas.openxmlformats.org/officeDocument/2006/relationships/slide" Target="/ppt/slides/slide6.xml" Id="Rcc4baaa236d54324" /><Relationship Type="http://schemas.openxmlformats.org/officeDocument/2006/relationships/slide" Target="/ppt/slides/slide7.xml" Id="R5cb0e05c5f5a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367617410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30b19b4f471e" /><Relationship Type="http://schemas.openxmlformats.org/officeDocument/2006/relationships/theme" Target="/ppt/slideMasters/theme/theme1.xml" Id="R4ce89bfd51a0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330b19b4f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ea7b12634c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3fc2316ca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3459e626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7b10a7c5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f9555f92c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81a706e3f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884f40452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TROLLBORG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30 837 328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25 102 019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712 661 328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1 238 321 265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RØKAN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FIKAN AS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30 51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987 067 659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TROLLBORG INVEST AS</a:t>
            </a:r>
          </a:p>
        </p:txBody>
      </p:sp>
    </p:spTree>
  </p:cSld>
  <p:clrMapOvr>
    <a:masterClrMapping xmlns:a="http://schemas.openxmlformats.org/drawingml/2006/main"/>
  </p:clrMapOvr>
</p:sld>
</file>