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301403f9b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0c2b1eb644f08"/>
  </p:sldMasterIdLst>
  <p:sldIdLst>
    <p:sldId xmlns:r="http://schemas.openxmlformats.org/officeDocument/2006/relationships" id="256" r:id="Rcf2e1c059a9f4863"/>
    <p:sldId xmlns:r="http://schemas.openxmlformats.org/officeDocument/2006/relationships" id="257" r:id="Rbf0849c944f94aa0"/>
    <p:sldId xmlns:r="http://schemas.openxmlformats.org/officeDocument/2006/relationships" id="258" r:id="R0656a52e2ee64616"/>
    <p:sldId xmlns:r="http://schemas.openxmlformats.org/officeDocument/2006/relationships" id="259" r:id="Ra6511e10ccb54f00"/>
    <p:sldId xmlns:r="http://schemas.openxmlformats.org/officeDocument/2006/relationships" id="260" r:id="R6fe45d95bb584e5a"/>
    <p:sldId xmlns:r="http://schemas.openxmlformats.org/officeDocument/2006/relationships" id="261" r:id="R5ccf780193ef4d31"/>
    <p:sldId xmlns:r="http://schemas.openxmlformats.org/officeDocument/2006/relationships" id="262" r:id="Rf572e861a14d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0c2b1eb644f08" /><Relationship Type="http://schemas.openxmlformats.org/officeDocument/2006/relationships/slide" Target="/ppt/slides/slide1.xml" Id="Rcf2e1c059a9f4863" /><Relationship Type="http://schemas.openxmlformats.org/officeDocument/2006/relationships/slide" Target="/ppt/slides/slide2.xml" Id="Rbf0849c944f94aa0" /><Relationship Type="http://schemas.openxmlformats.org/officeDocument/2006/relationships/slide" Target="/ppt/slides/slide3.xml" Id="R0656a52e2ee64616" /><Relationship Type="http://schemas.openxmlformats.org/officeDocument/2006/relationships/slide" Target="/ppt/slides/slide4.xml" Id="Ra6511e10ccb54f00" /><Relationship Type="http://schemas.openxmlformats.org/officeDocument/2006/relationships/slide" Target="/ppt/slides/slide5.xml" Id="R6fe45d95bb584e5a" /><Relationship Type="http://schemas.openxmlformats.org/officeDocument/2006/relationships/slide" Target="/ppt/slides/slide6.xml" Id="R5ccf780193ef4d31" /><Relationship Type="http://schemas.openxmlformats.org/officeDocument/2006/relationships/slide" Target="/ppt/slides/slide7.xml" Id="Rf572e861a14d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d5bd39843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6572f11d4708" /><Relationship Type="http://schemas.openxmlformats.org/officeDocument/2006/relationships/theme" Target="/ppt/slideMasters/theme/theme1.xml" Id="R1a9c1dc9213d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d6572f11d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5739508f9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825cdd5d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ab8f1f3f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48a18dc4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50691fdc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bc5bc06b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ca53e7b2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HOLDING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12 971 779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ANONSEN INVEST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BHW INVEST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LØVÅS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NÆSJE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DROLSUM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ALEXANDER LIE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