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eb8fbb877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3b386437c4b19"/>
  </p:sldMasterIdLst>
  <p:sldIdLst>
    <p:sldId xmlns:r="http://schemas.openxmlformats.org/officeDocument/2006/relationships" id="256" r:id="Rc865028d88b34d4e"/>
    <p:sldId xmlns:r="http://schemas.openxmlformats.org/officeDocument/2006/relationships" id="257" r:id="R214d006cf06e43b4"/>
    <p:sldId xmlns:r="http://schemas.openxmlformats.org/officeDocument/2006/relationships" id="258" r:id="R3cb1bc8dca64495a"/>
    <p:sldId xmlns:r="http://schemas.openxmlformats.org/officeDocument/2006/relationships" id="259" r:id="Rdf61f04269f348e0"/>
    <p:sldId xmlns:r="http://schemas.openxmlformats.org/officeDocument/2006/relationships" id="260" r:id="R58103006b6ff4fda"/>
    <p:sldId xmlns:r="http://schemas.openxmlformats.org/officeDocument/2006/relationships" id="261" r:id="R13e92f46758e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3b386437c4b19" /><Relationship Type="http://schemas.openxmlformats.org/officeDocument/2006/relationships/slide" Target="/ppt/slides/slide1.xml" Id="Rc865028d88b34d4e" /><Relationship Type="http://schemas.openxmlformats.org/officeDocument/2006/relationships/slide" Target="/ppt/slides/slide2.xml" Id="R214d006cf06e43b4" /><Relationship Type="http://schemas.openxmlformats.org/officeDocument/2006/relationships/slide" Target="/ppt/slides/slide3.xml" Id="R3cb1bc8dca64495a" /><Relationship Type="http://schemas.openxmlformats.org/officeDocument/2006/relationships/slide" Target="/ppt/slides/slide4.xml" Id="Rdf61f04269f348e0" /><Relationship Type="http://schemas.openxmlformats.org/officeDocument/2006/relationships/slide" Target="/ppt/slides/slide5.xml" Id="R58103006b6ff4fda" /><Relationship Type="http://schemas.openxmlformats.org/officeDocument/2006/relationships/slide" Target="/ppt/slides/slide6.xml" Id="R13e92f46758e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f4701246a48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2342a778d4f13" /><Relationship Type="http://schemas.openxmlformats.org/officeDocument/2006/relationships/theme" Target="/ppt/slideMasters/theme/theme1.xml" Id="Rffa5e13af418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2342a778d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0606460ba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ba049fe28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64d4bed99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ef37b9ea3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4d2376b95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cbbb56b9b44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SØLVGUTTENE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SØLVGUTTENE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SØLVGUTTENE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SØLVGUTTENE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SØLVGUTTENE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SØLVGUTTENE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9 244 736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1 214 006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2 837 616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25 057 139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26 147 014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SØLVGUTTENE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post@solvguttene.net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www.solvguttene.net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987 098 988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SØLVGUTTENE</a:t>
            </a:r>
          </a:p>
        </p:txBody>
      </p:sp>
    </p:spTree>
  </p:cSld>
  <p:clrMapOvr>
    <a:masterClrMapping xmlns:a="http://schemas.openxmlformats.org/drawingml/2006/main"/>
  </p:clrMapOvr>
</p:sld>
</file>