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439238bb9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645ed63b64842"/>
  </p:sldMasterIdLst>
  <p:sldIdLst>
    <p:sldId xmlns:r="http://schemas.openxmlformats.org/officeDocument/2006/relationships" id="256" r:id="R5b45fecfceba4953"/>
    <p:sldId xmlns:r="http://schemas.openxmlformats.org/officeDocument/2006/relationships" id="257" r:id="Rf9081ebd3ca049f8"/>
    <p:sldId xmlns:r="http://schemas.openxmlformats.org/officeDocument/2006/relationships" id="258" r:id="R1d07c6d15588483f"/>
    <p:sldId xmlns:r="http://schemas.openxmlformats.org/officeDocument/2006/relationships" id="259" r:id="R7f78095c14704d6a"/>
    <p:sldId xmlns:r="http://schemas.openxmlformats.org/officeDocument/2006/relationships" id="260" r:id="Rff5be09586d04ea9"/>
    <p:sldId xmlns:r="http://schemas.openxmlformats.org/officeDocument/2006/relationships" id="261" r:id="R685ba907fd6f4f7d"/>
    <p:sldId xmlns:r="http://schemas.openxmlformats.org/officeDocument/2006/relationships" id="262" r:id="R486fa2368541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645ed63b64842" /><Relationship Type="http://schemas.openxmlformats.org/officeDocument/2006/relationships/slide" Target="/ppt/slides/slide1.xml" Id="R5b45fecfceba4953" /><Relationship Type="http://schemas.openxmlformats.org/officeDocument/2006/relationships/slide" Target="/ppt/slides/slide2.xml" Id="Rf9081ebd3ca049f8" /><Relationship Type="http://schemas.openxmlformats.org/officeDocument/2006/relationships/slide" Target="/ppt/slides/slide3.xml" Id="R1d07c6d15588483f" /><Relationship Type="http://schemas.openxmlformats.org/officeDocument/2006/relationships/slide" Target="/ppt/slides/slide4.xml" Id="R7f78095c14704d6a" /><Relationship Type="http://schemas.openxmlformats.org/officeDocument/2006/relationships/slide" Target="/ppt/slides/slide5.xml" Id="Rff5be09586d04ea9" /><Relationship Type="http://schemas.openxmlformats.org/officeDocument/2006/relationships/slide" Target="/ppt/slides/slide6.xml" Id="R685ba907fd6f4f7d" /><Relationship Type="http://schemas.openxmlformats.org/officeDocument/2006/relationships/slide" Target="/ppt/slides/slide7.xml" Id="R486fa2368541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45fb5072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5017686d4009" /><Relationship Type="http://schemas.openxmlformats.org/officeDocument/2006/relationships/theme" Target="/ppt/slideMasters/theme/theme1.xml" Id="R245a2eb32b28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b5017686d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13f542d8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40fd06cb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d208779d0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e48876a6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bdd8cf69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31054dc2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0a9cee7c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SAMFUNNSHUS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H.E.G. IDRETTSLAG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