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2321445560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b0b6e76cf4075"/>
  </p:sldMasterIdLst>
  <p:sldIdLst>
    <p:sldId xmlns:r="http://schemas.openxmlformats.org/officeDocument/2006/relationships" id="256" r:id="R26be77c0ebef4124"/>
    <p:sldId xmlns:r="http://schemas.openxmlformats.org/officeDocument/2006/relationships" id="257" r:id="R1228810f53ee44db"/>
    <p:sldId xmlns:r="http://schemas.openxmlformats.org/officeDocument/2006/relationships" id="258" r:id="R19cba7dbd87743bf"/>
    <p:sldId xmlns:r="http://schemas.openxmlformats.org/officeDocument/2006/relationships" id="259" r:id="Rc45e6f63ad3f491e"/>
    <p:sldId xmlns:r="http://schemas.openxmlformats.org/officeDocument/2006/relationships" id="260" r:id="Rb7629c7fc7794af2"/>
    <p:sldId xmlns:r="http://schemas.openxmlformats.org/officeDocument/2006/relationships" id="261" r:id="R4509860811d64344"/>
    <p:sldId xmlns:r="http://schemas.openxmlformats.org/officeDocument/2006/relationships" id="262" r:id="Rd1970ae1f0e2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b0b6e76cf4075" /><Relationship Type="http://schemas.openxmlformats.org/officeDocument/2006/relationships/slide" Target="/ppt/slides/slide1.xml" Id="R26be77c0ebef4124" /><Relationship Type="http://schemas.openxmlformats.org/officeDocument/2006/relationships/slide" Target="/ppt/slides/slide2.xml" Id="R1228810f53ee44db" /><Relationship Type="http://schemas.openxmlformats.org/officeDocument/2006/relationships/slide" Target="/ppt/slides/slide3.xml" Id="R19cba7dbd87743bf" /><Relationship Type="http://schemas.openxmlformats.org/officeDocument/2006/relationships/slide" Target="/ppt/slides/slide4.xml" Id="Rc45e6f63ad3f491e" /><Relationship Type="http://schemas.openxmlformats.org/officeDocument/2006/relationships/slide" Target="/ppt/slides/slide5.xml" Id="Rb7629c7fc7794af2" /><Relationship Type="http://schemas.openxmlformats.org/officeDocument/2006/relationships/slide" Target="/ppt/slides/slide6.xml" Id="R4509860811d64344" /><Relationship Type="http://schemas.openxmlformats.org/officeDocument/2006/relationships/slide" Target="/ppt/slides/slide7.xml" Id="Rd1970ae1f0e2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b31b1d9f6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9971ec6734ab0" /><Relationship Type="http://schemas.openxmlformats.org/officeDocument/2006/relationships/theme" Target="/ppt/slideMasters/theme/theme1.xml" Id="R9d0873527809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9971ec673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f9b864df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3e440612a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e6525a3eb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ec68d512d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324fb7c8d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3548e0548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c3b741f90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GAMMELSÆTER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GAMMELSÆTER MASKIN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11 337 228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−1 247 430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13 276 813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GAMMELSÆTER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73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987 168 706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