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ab8d18460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7b1c7164345f8"/>
  </p:sldMasterIdLst>
  <p:sldIdLst>
    <p:sldId xmlns:r="http://schemas.openxmlformats.org/officeDocument/2006/relationships" id="256" r:id="Rd0931ae6b89e4898"/>
    <p:sldId xmlns:r="http://schemas.openxmlformats.org/officeDocument/2006/relationships" id="257" r:id="Rd7aaf11be8364093"/>
    <p:sldId xmlns:r="http://schemas.openxmlformats.org/officeDocument/2006/relationships" id="258" r:id="Rf6ff839a36304486"/>
    <p:sldId xmlns:r="http://schemas.openxmlformats.org/officeDocument/2006/relationships" id="259" r:id="R55418be79c214512"/>
    <p:sldId xmlns:r="http://schemas.openxmlformats.org/officeDocument/2006/relationships" id="260" r:id="R46c1960a3fbc4cec"/>
    <p:sldId xmlns:r="http://schemas.openxmlformats.org/officeDocument/2006/relationships" id="261" r:id="Raa91e9598c8b499b"/>
    <p:sldId xmlns:r="http://schemas.openxmlformats.org/officeDocument/2006/relationships" id="262" r:id="Ra3e174f5b689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7b1c7164345f8" /><Relationship Type="http://schemas.openxmlformats.org/officeDocument/2006/relationships/slide" Target="/ppt/slides/slide1.xml" Id="Rd0931ae6b89e4898" /><Relationship Type="http://schemas.openxmlformats.org/officeDocument/2006/relationships/slide" Target="/ppt/slides/slide2.xml" Id="Rd7aaf11be8364093" /><Relationship Type="http://schemas.openxmlformats.org/officeDocument/2006/relationships/slide" Target="/ppt/slides/slide3.xml" Id="Rf6ff839a36304486" /><Relationship Type="http://schemas.openxmlformats.org/officeDocument/2006/relationships/slide" Target="/ppt/slides/slide4.xml" Id="R55418be79c214512" /><Relationship Type="http://schemas.openxmlformats.org/officeDocument/2006/relationships/slide" Target="/ppt/slides/slide5.xml" Id="R46c1960a3fbc4cec" /><Relationship Type="http://schemas.openxmlformats.org/officeDocument/2006/relationships/slide" Target="/ppt/slides/slide6.xml" Id="Raa91e9598c8b499b" /><Relationship Type="http://schemas.openxmlformats.org/officeDocument/2006/relationships/slide" Target="/ppt/slides/slide7.xml" Id="Ra3e174f5b689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b831bd51c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5511512a94dd7" /><Relationship Type="http://schemas.openxmlformats.org/officeDocument/2006/relationships/theme" Target="/ppt/slideMasters/theme/theme1.xml" Id="R442d1bc18290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5511512a9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64d1fa0c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08f4c545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dd86fd521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0abf21041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3bb0f165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43cf876fe41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bf1a3b6cf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HENNING ANDERSEN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VIGLEIK ROBSTAD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