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f5f84dee1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6a27167f54953"/>
  </p:sldMasterIdLst>
  <p:sldIdLst>
    <p:sldId xmlns:r="http://schemas.openxmlformats.org/officeDocument/2006/relationships" id="256" r:id="R250f9f5268ad404d"/>
    <p:sldId xmlns:r="http://schemas.openxmlformats.org/officeDocument/2006/relationships" id="257" r:id="Ra971745416984dac"/>
    <p:sldId xmlns:r="http://schemas.openxmlformats.org/officeDocument/2006/relationships" id="258" r:id="Rda01a0a0667448a7"/>
    <p:sldId xmlns:r="http://schemas.openxmlformats.org/officeDocument/2006/relationships" id="259" r:id="R27f7b45f67234ae3"/>
    <p:sldId xmlns:r="http://schemas.openxmlformats.org/officeDocument/2006/relationships" id="260" r:id="Re4b34f8c3ecb4a9f"/>
    <p:sldId xmlns:r="http://schemas.openxmlformats.org/officeDocument/2006/relationships" id="261" r:id="R4621488edc09451f"/>
    <p:sldId xmlns:r="http://schemas.openxmlformats.org/officeDocument/2006/relationships" id="262" r:id="Rb33bffcacd9e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6a27167f54953" /><Relationship Type="http://schemas.openxmlformats.org/officeDocument/2006/relationships/slide" Target="/ppt/slides/slide1.xml" Id="R250f9f5268ad404d" /><Relationship Type="http://schemas.openxmlformats.org/officeDocument/2006/relationships/slide" Target="/ppt/slides/slide2.xml" Id="Ra971745416984dac" /><Relationship Type="http://schemas.openxmlformats.org/officeDocument/2006/relationships/slide" Target="/ppt/slides/slide3.xml" Id="Rda01a0a0667448a7" /><Relationship Type="http://schemas.openxmlformats.org/officeDocument/2006/relationships/slide" Target="/ppt/slides/slide4.xml" Id="R27f7b45f67234ae3" /><Relationship Type="http://schemas.openxmlformats.org/officeDocument/2006/relationships/slide" Target="/ppt/slides/slide5.xml" Id="Re4b34f8c3ecb4a9f" /><Relationship Type="http://schemas.openxmlformats.org/officeDocument/2006/relationships/slide" Target="/ppt/slides/slide6.xml" Id="R4621488edc09451f" /><Relationship Type="http://schemas.openxmlformats.org/officeDocument/2006/relationships/slide" Target="/ppt/slides/slide7.xml" Id="Rb33bffcacd9e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8fa874bff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547aec5e349e9" /><Relationship Type="http://schemas.openxmlformats.org/officeDocument/2006/relationships/theme" Target="/ppt/slideMasters/theme/theme1.xml" Id="Rcc5efcab1079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547aec5e3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b923d966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95f58c27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386f9bde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3bdd7095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79b050738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147cdc6f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55d975d8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SKEIDE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