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409c4f996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9e7e5f25b462e"/>
  </p:sldMasterIdLst>
  <p:sldIdLst>
    <p:sldId xmlns:r="http://schemas.openxmlformats.org/officeDocument/2006/relationships" id="256" r:id="R878e0745e5dd4cd5"/>
    <p:sldId xmlns:r="http://schemas.openxmlformats.org/officeDocument/2006/relationships" id="257" r:id="R0d6346bb15524c90"/>
    <p:sldId xmlns:r="http://schemas.openxmlformats.org/officeDocument/2006/relationships" id="258" r:id="Reeb66b43be79458b"/>
    <p:sldId xmlns:r="http://schemas.openxmlformats.org/officeDocument/2006/relationships" id="259" r:id="R191899ee3c214176"/>
    <p:sldId xmlns:r="http://schemas.openxmlformats.org/officeDocument/2006/relationships" id="260" r:id="R3153c26e324e49d6"/>
    <p:sldId xmlns:r="http://schemas.openxmlformats.org/officeDocument/2006/relationships" id="261" r:id="Reba01576ce444f6a"/>
    <p:sldId xmlns:r="http://schemas.openxmlformats.org/officeDocument/2006/relationships" id="262" r:id="R2285f8d18d4b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9e7e5f25b462e" /><Relationship Type="http://schemas.openxmlformats.org/officeDocument/2006/relationships/slide" Target="/ppt/slides/slide1.xml" Id="R878e0745e5dd4cd5" /><Relationship Type="http://schemas.openxmlformats.org/officeDocument/2006/relationships/slide" Target="/ppt/slides/slide2.xml" Id="R0d6346bb15524c90" /><Relationship Type="http://schemas.openxmlformats.org/officeDocument/2006/relationships/slide" Target="/ppt/slides/slide3.xml" Id="Reeb66b43be79458b" /><Relationship Type="http://schemas.openxmlformats.org/officeDocument/2006/relationships/slide" Target="/ppt/slides/slide4.xml" Id="R191899ee3c214176" /><Relationship Type="http://schemas.openxmlformats.org/officeDocument/2006/relationships/slide" Target="/ppt/slides/slide5.xml" Id="R3153c26e324e49d6" /><Relationship Type="http://schemas.openxmlformats.org/officeDocument/2006/relationships/slide" Target="/ppt/slides/slide6.xml" Id="Reba01576ce444f6a" /><Relationship Type="http://schemas.openxmlformats.org/officeDocument/2006/relationships/slide" Target="/ppt/slides/slide7.xml" Id="R2285f8d18d4b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5782d24fc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909db5034745" /><Relationship Type="http://schemas.openxmlformats.org/officeDocument/2006/relationships/theme" Target="/ppt/slideMasters/theme/theme1.xml" Id="R350643637b9f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7909db503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1922ab64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6b9fee09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9260f659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f8283db15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c149da40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57237a7a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b87003e73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ÅLESUND TEAM-REVISJON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 TEAM-REVISJON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8 411 763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25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arnfinn.endresen@spm-revisjon.no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www.team-revisjon.no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987 210 818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