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b563fc7a4d64a3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ed9cfb543e74f57"/>
  </p:sldMasterIdLst>
  <p:sldIdLst>
    <p:sldId xmlns:r="http://schemas.openxmlformats.org/officeDocument/2006/relationships" id="256" r:id="Rce8d599bbc784b31"/>
    <p:sldId xmlns:r="http://schemas.openxmlformats.org/officeDocument/2006/relationships" id="257" r:id="R9d061e5080324ecd"/>
    <p:sldId xmlns:r="http://schemas.openxmlformats.org/officeDocument/2006/relationships" id="258" r:id="Rc281ca5945e9467a"/>
    <p:sldId xmlns:r="http://schemas.openxmlformats.org/officeDocument/2006/relationships" id="259" r:id="Rdcd34f6e6dad4e9a"/>
    <p:sldId xmlns:r="http://schemas.openxmlformats.org/officeDocument/2006/relationships" id="260" r:id="R609a43f78d454bf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ed9cfb543e74f57" /><Relationship Type="http://schemas.openxmlformats.org/officeDocument/2006/relationships/slide" Target="/ppt/slides/slide1.xml" Id="Rce8d599bbc784b31" /><Relationship Type="http://schemas.openxmlformats.org/officeDocument/2006/relationships/slide" Target="/ppt/slides/slide2.xml" Id="R9d061e5080324ecd" /><Relationship Type="http://schemas.openxmlformats.org/officeDocument/2006/relationships/slide" Target="/ppt/slides/slide3.xml" Id="Rc281ca5945e9467a" /><Relationship Type="http://schemas.openxmlformats.org/officeDocument/2006/relationships/slide" Target="/ppt/slides/slide4.xml" Id="Rdcd34f6e6dad4e9a" /><Relationship Type="http://schemas.openxmlformats.org/officeDocument/2006/relationships/slide" Target="/ppt/slides/slide5.xml" Id="R609a43f78d454bf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b01637562cd44e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91f96a7de94468" /><Relationship Type="http://schemas.openxmlformats.org/officeDocument/2006/relationships/theme" Target="/ppt/slideMasters/theme/theme1.xml" Id="R1a9d64ba2f0f46c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291f96a7de9446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02e43f98c8439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6e01c97322467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35da9f7a404ee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cbcc4889b6438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97241583db45e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ELDRE NYGAARDSGUTTERS FORENING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ELDRE NYGAARDSGUTTERS FORENING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ELDRE NYGAARDSGUTTERS FORENING ble etablert [år] og holder til i Bergen.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ELDRE NYGAARDSGUTTERS FORENING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ELDRE NYGAARDSGUTTERS FORENING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ELDRE NYGAARDSGUTTERS FORENING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Konsul Børs' gate 35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5006 Bergen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www.enf.no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987 212 713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ELDRE NYGAARDSGUTTERS FORENING</a:t>
            </a:r>
          </a:p>
        </p:txBody>
      </p:sp>
    </p:spTree>
  </p:cSld>
  <p:clrMapOvr>
    <a:masterClrMapping xmlns:a="http://schemas.openxmlformats.org/drawingml/2006/main"/>
  </p:clrMapOvr>
</p:sld>
</file>