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75ce2f7faa4a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f9bac131fa47ca"/>
  </p:sldMasterIdLst>
  <p:sldIdLst>
    <p:sldId xmlns:r="http://schemas.openxmlformats.org/officeDocument/2006/relationships" id="256" r:id="R94248e2b24f24d21"/>
    <p:sldId xmlns:r="http://schemas.openxmlformats.org/officeDocument/2006/relationships" id="257" r:id="R57c49350175346ed"/>
    <p:sldId xmlns:r="http://schemas.openxmlformats.org/officeDocument/2006/relationships" id="258" r:id="Rb32d1beb3f424924"/>
    <p:sldId xmlns:r="http://schemas.openxmlformats.org/officeDocument/2006/relationships" id="259" r:id="Rab3f9656a7264e8b"/>
    <p:sldId xmlns:r="http://schemas.openxmlformats.org/officeDocument/2006/relationships" id="260" r:id="Rebb0456526bb46e8"/>
    <p:sldId xmlns:r="http://schemas.openxmlformats.org/officeDocument/2006/relationships" id="261" r:id="Rfe674ccca02b4690"/>
    <p:sldId xmlns:r="http://schemas.openxmlformats.org/officeDocument/2006/relationships" id="262" r:id="R4f5995e90d73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9bac131fa47ca" /><Relationship Type="http://schemas.openxmlformats.org/officeDocument/2006/relationships/slide" Target="/ppt/slides/slide1.xml" Id="R94248e2b24f24d21" /><Relationship Type="http://schemas.openxmlformats.org/officeDocument/2006/relationships/slide" Target="/ppt/slides/slide2.xml" Id="R57c49350175346ed" /><Relationship Type="http://schemas.openxmlformats.org/officeDocument/2006/relationships/slide" Target="/ppt/slides/slide3.xml" Id="Rb32d1beb3f424924" /><Relationship Type="http://schemas.openxmlformats.org/officeDocument/2006/relationships/slide" Target="/ppt/slides/slide4.xml" Id="Rab3f9656a7264e8b" /><Relationship Type="http://schemas.openxmlformats.org/officeDocument/2006/relationships/slide" Target="/ppt/slides/slide5.xml" Id="Rebb0456526bb46e8" /><Relationship Type="http://schemas.openxmlformats.org/officeDocument/2006/relationships/slide" Target="/ppt/slides/slide6.xml" Id="Rfe674ccca02b4690" /><Relationship Type="http://schemas.openxmlformats.org/officeDocument/2006/relationships/slide" Target="/ppt/slides/slide7.xml" Id="R4f5995e90d73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bc2812a8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1db0e31a4ec8" /><Relationship Type="http://schemas.openxmlformats.org/officeDocument/2006/relationships/theme" Target="/ppt/slideMasters/theme/theme1.xml" Id="R3bc56f7b0465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e1db0e31a4e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644148c84f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55f5e374b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acc73d937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dc7340a34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606cdcde345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82dd3e3dd4b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755f628149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68 610 411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68 553 039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69 643 670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697 170 385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748 363 308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ELIZABETH 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987 250 879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KIRO INVEST AS</a:t>
            </a:r>
          </a:p>
        </p:txBody>
      </p:sp>
    </p:spTree>
  </p:cSld>
  <p:clrMapOvr>
    <a:masterClrMapping xmlns:a="http://schemas.openxmlformats.org/drawingml/2006/main"/>
  </p:clrMapOvr>
</p:sld>
</file>