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8625e1e4814c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9753584fab4916"/>
  </p:sldMasterIdLst>
  <p:sldIdLst>
    <p:sldId xmlns:r="http://schemas.openxmlformats.org/officeDocument/2006/relationships" id="256" r:id="R214c8f70d35c449d"/>
    <p:sldId xmlns:r="http://schemas.openxmlformats.org/officeDocument/2006/relationships" id="257" r:id="Rf0cef3c517ec4a47"/>
    <p:sldId xmlns:r="http://schemas.openxmlformats.org/officeDocument/2006/relationships" id="258" r:id="R55b764fb07474041"/>
    <p:sldId xmlns:r="http://schemas.openxmlformats.org/officeDocument/2006/relationships" id="259" r:id="R3703cd5cc6c440fc"/>
    <p:sldId xmlns:r="http://schemas.openxmlformats.org/officeDocument/2006/relationships" id="260" r:id="Ra0f193519e8046c3"/>
    <p:sldId xmlns:r="http://schemas.openxmlformats.org/officeDocument/2006/relationships" id="261" r:id="R363fee108e6547f3"/>
    <p:sldId xmlns:r="http://schemas.openxmlformats.org/officeDocument/2006/relationships" id="262" r:id="R7085931c80ba42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9753584fab4916" /><Relationship Type="http://schemas.openxmlformats.org/officeDocument/2006/relationships/slide" Target="/ppt/slides/slide1.xml" Id="R214c8f70d35c449d" /><Relationship Type="http://schemas.openxmlformats.org/officeDocument/2006/relationships/slide" Target="/ppt/slides/slide2.xml" Id="Rf0cef3c517ec4a47" /><Relationship Type="http://schemas.openxmlformats.org/officeDocument/2006/relationships/slide" Target="/ppt/slides/slide3.xml" Id="R55b764fb07474041" /><Relationship Type="http://schemas.openxmlformats.org/officeDocument/2006/relationships/slide" Target="/ppt/slides/slide4.xml" Id="R3703cd5cc6c440fc" /><Relationship Type="http://schemas.openxmlformats.org/officeDocument/2006/relationships/slide" Target="/ppt/slides/slide5.xml" Id="Ra0f193519e8046c3" /><Relationship Type="http://schemas.openxmlformats.org/officeDocument/2006/relationships/slide" Target="/ppt/slides/slide6.xml" Id="R363fee108e6547f3" /><Relationship Type="http://schemas.openxmlformats.org/officeDocument/2006/relationships/slide" Target="/ppt/slides/slide7.xml" Id="R7085931c80ba42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b81a66a3e741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bc3b049404b3b" /><Relationship Type="http://schemas.openxmlformats.org/officeDocument/2006/relationships/theme" Target="/ppt/slideMasters/theme/theme1.xml" Id="R746c78ad49be48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0bc3b049404b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4a0f2b1484d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0f53cd1ba47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1ba924bef48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1ad2fc4cb47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e300df67141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37f72be4942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061f5310440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611 977 000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−118 711 000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579 416 000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2 263 660 000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06731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post@viewledger.com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www.viewledger.no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987 260 335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