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a806ab5a4247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db8fa8024f43af"/>
  </p:sldMasterIdLst>
  <p:sldIdLst>
    <p:sldId xmlns:r="http://schemas.openxmlformats.org/officeDocument/2006/relationships" id="256" r:id="R4ed02e8dbbf14796"/>
    <p:sldId xmlns:r="http://schemas.openxmlformats.org/officeDocument/2006/relationships" id="257" r:id="R160ccc7890ee4cf4"/>
    <p:sldId xmlns:r="http://schemas.openxmlformats.org/officeDocument/2006/relationships" id="258" r:id="Rc2e4c2e4bbe9446d"/>
    <p:sldId xmlns:r="http://schemas.openxmlformats.org/officeDocument/2006/relationships" id="259" r:id="R85afd0f57d4c440b"/>
    <p:sldId xmlns:r="http://schemas.openxmlformats.org/officeDocument/2006/relationships" id="260" r:id="Rfd0150d6e5614713"/>
    <p:sldId xmlns:r="http://schemas.openxmlformats.org/officeDocument/2006/relationships" id="261" r:id="Rcde937addbf947c2"/>
    <p:sldId xmlns:r="http://schemas.openxmlformats.org/officeDocument/2006/relationships" id="262" r:id="R90604fb1f9c646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db8fa8024f43af" /><Relationship Type="http://schemas.openxmlformats.org/officeDocument/2006/relationships/slide" Target="/ppt/slides/slide1.xml" Id="R4ed02e8dbbf14796" /><Relationship Type="http://schemas.openxmlformats.org/officeDocument/2006/relationships/slide" Target="/ppt/slides/slide2.xml" Id="R160ccc7890ee4cf4" /><Relationship Type="http://schemas.openxmlformats.org/officeDocument/2006/relationships/slide" Target="/ppt/slides/slide3.xml" Id="Rc2e4c2e4bbe9446d" /><Relationship Type="http://schemas.openxmlformats.org/officeDocument/2006/relationships/slide" Target="/ppt/slides/slide4.xml" Id="R85afd0f57d4c440b" /><Relationship Type="http://schemas.openxmlformats.org/officeDocument/2006/relationships/slide" Target="/ppt/slides/slide5.xml" Id="Rfd0150d6e5614713" /><Relationship Type="http://schemas.openxmlformats.org/officeDocument/2006/relationships/slide" Target="/ppt/slides/slide6.xml" Id="Rcde937addbf947c2" /><Relationship Type="http://schemas.openxmlformats.org/officeDocument/2006/relationships/slide" Target="/ppt/slides/slide7.xml" Id="R90604fb1f9c646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db9e28a03745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64a7d766940fd" /><Relationship Type="http://schemas.openxmlformats.org/officeDocument/2006/relationships/theme" Target="/ppt/slideMasters/theme/theme1.xml" Id="Rb1f14ef0122b4a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f64a7d766940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fd7f3b4b224e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9e51582e0940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ca9891d6844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26315d648842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40ba1d21144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51f16157a4f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beb42733824c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−428 576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3 178 764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46 871 849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47 939 546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MØLLEROP  –  91,6 %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MØLLEROP  –  8,4 %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Bondes vei 149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1253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cmillerop@gmail.com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987 264 756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KARA INVEST AS</a:t>
            </a:r>
          </a:p>
        </p:txBody>
      </p:sp>
    </p:spTree>
  </p:cSld>
  <p:clrMapOvr>
    <a:masterClrMapping xmlns:a="http://schemas.openxmlformats.org/drawingml/2006/main"/>
  </p:clrMapOvr>
</p:sld>
</file>