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ad86b2ae340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b2f798c614066"/>
  </p:sldMasterIdLst>
  <p:sldIdLst>
    <p:sldId xmlns:r="http://schemas.openxmlformats.org/officeDocument/2006/relationships" id="256" r:id="R1cdb6ccdb76a4261"/>
    <p:sldId xmlns:r="http://schemas.openxmlformats.org/officeDocument/2006/relationships" id="257" r:id="R405079261f694e16"/>
    <p:sldId xmlns:r="http://schemas.openxmlformats.org/officeDocument/2006/relationships" id="258" r:id="Rf12b90eda12046f5"/>
    <p:sldId xmlns:r="http://schemas.openxmlformats.org/officeDocument/2006/relationships" id="259" r:id="R2c185607912c4387"/>
    <p:sldId xmlns:r="http://schemas.openxmlformats.org/officeDocument/2006/relationships" id="260" r:id="Raf979b7dcb2242f5"/>
    <p:sldId xmlns:r="http://schemas.openxmlformats.org/officeDocument/2006/relationships" id="261" r:id="Racd05ee00b554787"/>
    <p:sldId xmlns:r="http://schemas.openxmlformats.org/officeDocument/2006/relationships" id="262" r:id="Rc2e4470ad19c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b2f798c614066" /><Relationship Type="http://schemas.openxmlformats.org/officeDocument/2006/relationships/slide" Target="/ppt/slides/slide1.xml" Id="R1cdb6ccdb76a4261" /><Relationship Type="http://schemas.openxmlformats.org/officeDocument/2006/relationships/slide" Target="/ppt/slides/slide2.xml" Id="R405079261f694e16" /><Relationship Type="http://schemas.openxmlformats.org/officeDocument/2006/relationships/slide" Target="/ppt/slides/slide3.xml" Id="Rf12b90eda12046f5" /><Relationship Type="http://schemas.openxmlformats.org/officeDocument/2006/relationships/slide" Target="/ppt/slides/slide4.xml" Id="R2c185607912c4387" /><Relationship Type="http://schemas.openxmlformats.org/officeDocument/2006/relationships/slide" Target="/ppt/slides/slide5.xml" Id="Raf979b7dcb2242f5" /><Relationship Type="http://schemas.openxmlformats.org/officeDocument/2006/relationships/slide" Target="/ppt/slides/slide6.xml" Id="Racd05ee00b554787" /><Relationship Type="http://schemas.openxmlformats.org/officeDocument/2006/relationships/slide" Target="/ppt/slides/slide7.xml" Id="Rc2e4470ad19c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b9f541870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214bf9f184171" /><Relationship Type="http://schemas.openxmlformats.org/officeDocument/2006/relationships/theme" Target="/ppt/slideMasters/theme/theme1.xml" Id="R50bf54856673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214bf9f18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d10881dc2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178614ca5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b9f2ec9e5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83f07c42c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c242fff3c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a70900c65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da9cfb36f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AXACTA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AXACTA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4 628 132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MEVIND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ØKONOMITJENESTER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Nøttveitvegen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987 270 373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AXACTA AS</a:t>
            </a:r>
          </a:p>
        </p:txBody>
      </p:sp>
    </p:spTree>
  </p:cSld>
  <p:clrMapOvr>
    <a:masterClrMapping xmlns:a="http://schemas.openxmlformats.org/drawingml/2006/main"/>
  </p:clrMapOvr>
</p:sld>
</file>