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e89da027d343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c4f6bf7f10471f"/>
  </p:sldMasterIdLst>
  <p:sldIdLst>
    <p:sldId xmlns:r="http://schemas.openxmlformats.org/officeDocument/2006/relationships" id="256" r:id="Rb18fa0b8ce4f4741"/>
    <p:sldId xmlns:r="http://schemas.openxmlformats.org/officeDocument/2006/relationships" id="257" r:id="Rae162437c27e4087"/>
    <p:sldId xmlns:r="http://schemas.openxmlformats.org/officeDocument/2006/relationships" id="258" r:id="R22097b5131dd484e"/>
    <p:sldId xmlns:r="http://schemas.openxmlformats.org/officeDocument/2006/relationships" id="259" r:id="Rd28da66a38e241ed"/>
    <p:sldId xmlns:r="http://schemas.openxmlformats.org/officeDocument/2006/relationships" id="260" r:id="R9fb3089e16d846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c4f6bf7f10471f" /><Relationship Type="http://schemas.openxmlformats.org/officeDocument/2006/relationships/slide" Target="/ppt/slides/slide1.xml" Id="Rb18fa0b8ce4f4741" /><Relationship Type="http://schemas.openxmlformats.org/officeDocument/2006/relationships/slide" Target="/ppt/slides/slide2.xml" Id="Rae162437c27e4087" /><Relationship Type="http://schemas.openxmlformats.org/officeDocument/2006/relationships/slide" Target="/ppt/slides/slide3.xml" Id="R22097b5131dd484e" /><Relationship Type="http://schemas.openxmlformats.org/officeDocument/2006/relationships/slide" Target="/ppt/slides/slide4.xml" Id="Rd28da66a38e241ed" /><Relationship Type="http://schemas.openxmlformats.org/officeDocument/2006/relationships/slide" Target="/ppt/slides/slide5.xml" Id="R9fb3089e16d846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e45cf39b144e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80ec215b14104" /><Relationship Type="http://schemas.openxmlformats.org/officeDocument/2006/relationships/theme" Target="/ppt/slideMasters/theme/theme1.xml" Id="R6c6696f208444d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580ec215b141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3e9092f1249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fd0fe9b7345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3330f8bd449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68e6b8f9c48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6ea2257824f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INDEKS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ALFRED BERG INDEKS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kundesenter@alfredberg.no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www.abif.no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987 271 094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INDEKS</a:t>
            </a:r>
          </a:p>
        </p:txBody>
      </p:sp>
    </p:spTree>
  </p:cSld>
  <p:clrMapOvr>
    <a:masterClrMapping xmlns:a="http://schemas.openxmlformats.org/drawingml/2006/main"/>
  </p:clrMapOvr>
</p:sld>
</file>