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d35dc5ec6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b6d139cb24888"/>
  </p:sldMasterIdLst>
  <p:sldIdLst>
    <p:sldId xmlns:r="http://schemas.openxmlformats.org/officeDocument/2006/relationships" id="256" r:id="R5bf8892ae6994e28"/>
    <p:sldId xmlns:r="http://schemas.openxmlformats.org/officeDocument/2006/relationships" id="257" r:id="R0121c537e0da45f7"/>
    <p:sldId xmlns:r="http://schemas.openxmlformats.org/officeDocument/2006/relationships" id="258" r:id="R118af787a4aa4992"/>
    <p:sldId xmlns:r="http://schemas.openxmlformats.org/officeDocument/2006/relationships" id="259" r:id="R98c9ebeed2524b63"/>
    <p:sldId xmlns:r="http://schemas.openxmlformats.org/officeDocument/2006/relationships" id="260" r:id="Rf6319161e74b4df6"/>
    <p:sldId xmlns:r="http://schemas.openxmlformats.org/officeDocument/2006/relationships" id="261" r:id="R13a25d47b9c24384"/>
    <p:sldId xmlns:r="http://schemas.openxmlformats.org/officeDocument/2006/relationships" id="262" r:id="R3a81c6c6d2ed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b6d139cb24888" /><Relationship Type="http://schemas.openxmlformats.org/officeDocument/2006/relationships/slide" Target="/ppt/slides/slide1.xml" Id="R5bf8892ae6994e28" /><Relationship Type="http://schemas.openxmlformats.org/officeDocument/2006/relationships/slide" Target="/ppt/slides/slide2.xml" Id="R0121c537e0da45f7" /><Relationship Type="http://schemas.openxmlformats.org/officeDocument/2006/relationships/slide" Target="/ppt/slides/slide3.xml" Id="R118af787a4aa4992" /><Relationship Type="http://schemas.openxmlformats.org/officeDocument/2006/relationships/slide" Target="/ppt/slides/slide4.xml" Id="R98c9ebeed2524b63" /><Relationship Type="http://schemas.openxmlformats.org/officeDocument/2006/relationships/slide" Target="/ppt/slides/slide5.xml" Id="Rf6319161e74b4df6" /><Relationship Type="http://schemas.openxmlformats.org/officeDocument/2006/relationships/slide" Target="/ppt/slides/slide6.xml" Id="R13a25d47b9c24384" /><Relationship Type="http://schemas.openxmlformats.org/officeDocument/2006/relationships/slide" Target="/ppt/slides/slide7.xml" Id="R3a81c6c6d2ed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fea124b45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a43e76d84a58" /><Relationship Type="http://schemas.openxmlformats.org/officeDocument/2006/relationships/theme" Target="/ppt/slideMasters/theme/theme1.xml" Id="Rff0e966cb0ad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9a43e76d8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3c381dfc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469f74ef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e90e8482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74c96b26e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a3e7e3fd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66d2031a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2fe7e00d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61 133 556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61 334 822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38 123 635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68 878 481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HANNAH ESHETE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987 308 877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