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e9a51384a47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74d12a17e4c2d"/>
  </p:sldMasterIdLst>
  <p:sldIdLst>
    <p:sldId xmlns:r="http://schemas.openxmlformats.org/officeDocument/2006/relationships" id="256" r:id="R468eff95d5fd41e7"/>
    <p:sldId xmlns:r="http://schemas.openxmlformats.org/officeDocument/2006/relationships" id="257" r:id="R2d5d2f917e5c454a"/>
    <p:sldId xmlns:r="http://schemas.openxmlformats.org/officeDocument/2006/relationships" id="258" r:id="R19e57fc3e8684529"/>
    <p:sldId xmlns:r="http://schemas.openxmlformats.org/officeDocument/2006/relationships" id="259" r:id="Rcd21ae2d455044aa"/>
    <p:sldId xmlns:r="http://schemas.openxmlformats.org/officeDocument/2006/relationships" id="260" r:id="R66a4fc2e3a10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74d12a17e4c2d" /><Relationship Type="http://schemas.openxmlformats.org/officeDocument/2006/relationships/slide" Target="/ppt/slides/slide1.xml" Id="R468eff95d5fd41e7" /><Relationship Type="http://schemas.openxmlformats.org/officeDocument/2006/relationships/slide" Target="/ppt/slides/slide2.xml" Id="R2d5d2f917e5c454a" /><Relationship Type="http://schemas.openxmlformats.org/officeDocument/2006/relationships/slide" Target="/ppt/slides/slide3.xml" Id="R19e57fc3e8684529" /><Relationship Type="http://schemas.openxmlformats.org/officeDocument/2006/relationships/slide" Target="/ppt/slides/slide4.xml" Id="Rcd21ae2d455044aa" /><Relationship Type="http://schemas.openxmlformats.org/officeDocument/2006/relationships/slide" Target="/ppt/slides/slide5.xml" Id="R66a4fc2e3a10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ccd1570c0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1dd550f7c49db" /><Relationship Type="http://schemas.openxmlformats.org/officeDocument/2006/relationships/theme" Target="/ppt/slideMasters/theme/theme1.xml" Id="Ra6cef6b0bf48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1dd550f7c49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0f8e9dafd41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41d20869f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e50ed3f3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9366eb6b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ed9d6c115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SEILMASK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SEILMASK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SEILMASK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SEILMASK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SEILMASK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SEILMASK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SEILMASK AS</a:t>
            </a:r>
          </a:p>
        </p:txBody>
      </p:sp>
    </p:spTree>
  </p:cSld>
  <p:clrMapOvr>
    <a:masterClrMapping xmlns:a="http://schemas.openxmlformats.org/drawingml/2006/main"/>
  </p:clrMapOvr>
</p:sld>
</file>