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7d416bc4f34d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04630d2a74d72"/>
  </p:sldMasterIdLst>
  <p:sldIdLst>
    <p:sldId xmlns:r="http://schemas.openxmlformats.org/officeDocument/2006/relationships" id="256" r:id="R2b5cfac6f26c45b4"/>
    <p:sldId xmlns:r="http://schemas.openxmlformats.org/officeDocument/2006/relationships" id="257" r:id="R1dd47e15a023495f"/>
    <p:sldId xmlns:r="http://schemas.openxmlformats.org/officeDocument/2006/relationships" id="258" r:id="R2e23f53a27c8493e"/>
    <p:sldId xmlns:r="http://schemas.openxmlformats.org/officeDocument/2006/relationships" id="259" r:id="Raacd4806ad1043ab"/>
    <p:sldId xmlns:r="http://schemas.openxmlformats.org/officeDocument/2006/relationships" id="260" r:id="Rfd1651123e8f4f97"/>
    <p:sldId xmlns:r="http://schemas.openxmlformats.org/officeDocument/2006/relationships" id="261" r:id="R1effa1a0a29b4405"/>
    <p:sldId xmlns:r="http://schemas.openxmlformats.org/officeDocument/2006/relationships" id="262" r:id="Rff1da7a53f0f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04630d2a74d72" /><Relationship Type="http://schemas.openxmlformats.org/officeDocument/2006/relationships/slide" Target="/ppt/slides/slide1.xml" Id="R2b5cfac6f26c45b4" /><Relationship Type="http://schemas.openxmlformats.org/officeDocument/2006/relationships/slide" Target="/ppt/slides/slide2.xml" Id="R1dd47e15a023495f" /><Relationship Type="http://schemas.openxmlformats.org/officeDocument/2006/relationships/slide" Target="/ppt/slides/slide3.xml" Id="R2e23f53a27c8493e" /><Relationship Type="http://schemas.openxmlformats.org/officeDocument/2006/relationships/slide" Target="/ppt/slides/slide4.xml" Id="Raacd4806ad1043ab" /><Relationship Type="http://schemas.openxmlformats.org/officeDocument/2006/relationships/slide" Target="/ppt/slides/slide5.xml" Id="Rfd1651123e8f4f97" /><Relationship Type="http://schemas.openxmlformats.org/officeDocument/2006/relationships/slide" Target="/ppt/slides/slide6.xml" Id="R1effa1a0a29b4405" /><Relationship Type="http://schemas.openxmlformats.org/officeDocument/2006/relationships/slide" Target="/ppt/slides/slide7.xml" Id="Rff1da7a53f0f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ca206723a247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f24f206784631" /><Relationship Type="http://schemas.openxmlformats.org/officeDocument/2006/relationships/theme" Target="/ppt/slideMasters/theme/theme1.xml" Id="R67883676cb2d40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df24f20678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3e857101f4d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43307a35d47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11e875a8145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e2647a185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1a125904847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5604780eb42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6567d8f3d47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KELLO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−795 980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5 203 561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127 018 670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161 370 052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HAUGLAND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HAUGLAND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HAUGLAND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