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bef104180a4d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c127a29c574e19"/>
  </p:sldMasterIdLst>
  <p:sldIdLst>
    <p:sldId xmlns:r="http://schemas.openxmlformats.org/officeDocument/2006/relationships" id="256" r:id="R7444fcb1d34f4269"/>
    <p:sldId xmlns:r="http://schemas.openxmlformats.org/officeDocument/2006/relationships" id="257" r:id="Rbd28c16ed2044500"/>
    <p:sldId xmlns:r="http://schemas.openxmlformats.org/officeDocument/2006/relationships" id="258" r:id="Raf84fe1867b846f8"/>
    <p:sldId xmlns:r="http://schemas.openxmlformats.org/officeDocument/2006/relationships" id="259" r:id="R7f3f61d3974f4730"/>
    <p:sldId xmlns:r="http://schemas.openxmlformats.org/officeDocument/2006/relationships" id="260" r:id="R992bbe361edd4a0d"/>
    <p:sldId xmlns:r="http://schemas.openxmlformats.org/officeDocument/2006/relationships" id="261" r:id="R370ebce405c342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c127a29c574e19" /><Relationship Type="http://schemas.openxmlformats.org/officeDocument/2006/relationships/slide" Target="/ppt/slides/slide1.xml" Id="R7444fcb1d34f4269" /><Relationship Type="http://schemas.openxmlformats.org/officeDocument/2006/relationships/slide" Target="/ppt/slides/slide2.xml" Id="Rbd28c16ed2044500" /><Relationship Type="http://schemas.openxmlformats.org/officeDocument/2006/relationships/slide" Target="/ppt/slides/slide3.xml" Id="Raf84fe1867b846f8" /><Relationship Type="http://schemas.openxmlformats.org/officeDocument/2006/relationships/slide" Target="/ppt/slides/slide4.xml" Id="R7f3f61d3974f4730" /><Relationship Type="http://schemas.openxmlformats.org/officeDocument/2006/relationships/slide" Target="/ppt/slides/slide5.xml" Id="R992bbe361edd4a0d" /><Relationship Type="http://schemas.openxmlformats.org/officeDocument/2006/relationships/slide" Target="/ppt/slides/slide6.xml" Id="R370ebce405c342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3dabbfb54e42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1a66f999a4878" /><Relationship Type="http://schemas.openxmlformats.org/officeDocument/2006/relationships/theme" Target="/ppt/slideMasters/theme/theme1.xml" Id="Rfa3ad70f6d844c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e1a66f999a48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68eab46f849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1e43a9f2645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92042602a4f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27ddc0b6e46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b30a1112446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fec25bce845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LIPTA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LIPTA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LIPTA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LIPTA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LIPTA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LIPTA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−149 160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11 693 595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91 725 430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94 055 281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LIPTA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Måltrostveien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987 352 744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LIPTA AS</a:t>
            </a:r>
          </a:p>
        </p:txBody>
      </p:sp>
    </p:spTree>
  </p:cSld>
  <p:clrMapOvr>
    <a:masterClrMapping xmlns:a="http://schemas.openxmlformats.org/drawingml/2006/main"/>
  </p:clrMapOvr>
</p:sld>
</file>