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5cdd67135e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a6da15eae444c"/>
  </p:sldMasterIdLst>
  <p:sldIdLst>
    <p:sldId xmlns:r="http://schemas.openxmlformats.org/officeDocument/2006/relationships" id="256" r:id="R12ac4d4c8f424d0a"/>
    <p:sldId xmlns:r="http://schemas.openxmlformats.org/officeDocument/2006/relationships" id="257" r:id="R75c496dbc9f94029"/>
    <p:sldId xmlns:r="http://schemas.openxmlformats.org/officeDocument/2006/relationships" id="258" r:id="R984c537a250a4b40"/>
    <p:sldId xmlns:r="http://schemas.openxmlformats.org/officeDocument/2006/relationships" id="259" r:id="Ra87055e40404431d"/>
    <p:sldId xmlns:r="http://schemas.openxmlformats.org/officeDocument/2006/relationships" id="260" r:id="R67c2e2d012cf4803"/>
    <p:sldId xmlns:r="http://schemas.openxmlformats.org/officeDocument/2006/relationships" id="261" r:id="Rbeeae04af83b46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a6da15eae444c" /><Relationship Type="http://schemas.openxmlformats.org/officeDocument/2006/relationships/slide" Target="/ppt/slides/slide1.xml" Id="R12ac4d4c8f424d0a" /><Relationship Type="http://schemas.openxmlformats.org/officeDocument/2006/relationships/slide" Target="/ppt/slides/slide2.xml" Id="R75c496dbc9f94029" /><Relationship Type="http://schemas.openxmlformats.org/officeDocument/2006/relationships/slide" Target="/ppt/slides/slide3.xml" Id="R984c537a250a4b40" /><Relationship Type="http://schemas.openxmlformats.org/officeDocument/2006/relationships/slide" Target="/ppt/slides/slide4.xml" Id="Ra87055e40404431d" /><Relationship Type="http://schemas.openxmlformats.org/officeDocument/2006/relationships/slide" Target="/ppt/slides/slide5.xml" Id="R67c2e2d012cf4803" /><Relationship Type="http://schemas.openxmlformats.org/officeDocument/2006/relationships/slide" Target="/ppt/slides/slide6.xml" Id="Rbeeae04af83b46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2e8e36e1640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2a8bed6e0410b" /><Relationship Type="http://schemas.openxmlformats.org/officeDocument/2006/relationships/theme" Target="/ppt/slideMasters/theme/theme1.xml" Id="R86bb7ca0a3264b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52a8bed6e041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282641f934a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335aae3dd4b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d05824b1a42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a436ce216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1e1335b824a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da1360a6246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BYGDEKVINNELAG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v/Oddveig Rasmussen, Svartmyrvegen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5565 Tysværvåg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987 358 513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