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e25623e93c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0d0f85bc642ac"/>
  </p:sldMasterIdLst>
  <p:sldIdLst>
    <p:sldId xmlns:r="http://schemas.openxmlformats.org/officeDocument/2006/relationships" id="256" r:id="Rababfd4067ec4b0e"/>
    <p:sldId xmlns:r="http://schemas.openxmlformats.org/officeDocument/2006/relationships" id="257" r:id="Rf33133d8af73459d"/>
    <p:sldId xmlns:r="http://schemas.openxmlformats.org/officeDocument/2006/relationships" id="258" r:id="R822e4b0cf4c3470f"/>
    <p:sldId xmlns:r="http://schemas.openxmlformats.org/officeDocument/2006/relationships" id="259" r:id="Re11263da9bc44fc9"/>
    <p:sldId xmlns:r="http://schemas.openxmlformats.org/officeDocument/2006/relationships" id="260" r:id="R60cf7518aec7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0d0f85bc642ac" /><Relationship Type="http://schemas.openxmlformats.org/officeDocument/2006/relationships/slide" Target="/ppt/slides/slide1.xml" Id="Rababfd4067ec4b0e" /><Relationship Type="http://schemas.openxmlformats.org/officeDocument/2006/relationships/slide" Target="/ppt/slides/slide2.xml" Id="Rf33133d8af73459d" /><Relationship Type="http://schemas.openxmlformats.org/officeDocument/2006/relationships/slide" Target="/ppt/slides/slide3.xml" Id="R822e4b0cf4c3470f" /><Relationship Type="http://schemas.openxmlformats.org/officeDocument/2006/relationships/slide" Target="/ppt/slides/slide4.xml" Id="Re11263da9bc44fc9" /><Relationship Type="http://schemas.openxmlformats.org/officeDocument/2006/relationships/slide" Target="/ppt/slides/slide5.xml" Id="R60cf7518aec7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1f2f0fdfd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3aeadcd0a416c" /><Relationship Type="http://schemas.openxmlformats.org/officeDocument/2006/relationships/theme" Target="/ppt/slideMasters/theme/theme1.xml" Id="R7e90281788a7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e3aeadcd0a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e5c7ba715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7f5899ac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1e0f322c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eacb4d7bf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f67f19744b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BYGDEKVINNELAG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BYGDEKVINNELAG ble etablert [år] og holder til i Tysværvåg.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v/Oddveig Rasmussen, Svartmyrvegen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5565 Tysværvåg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