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e9dfd8142b48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134e68da5f4ce0"/>
  </p:sldMasterIdLst>
  <p:sldIdLst>
    <p:sldId xmlns:r="http://schemas.openxmlformats.org/officeDocument/2006/relationships" id="256" r:id="R76d98b64b12f4ca8"/>
    <p:sldId xmlns:r="http://schemas.openxmlformats.org/officeDocument/2006/relationships" id="257" r:id="R39f60427993d4183"/>
    <p:sldId xmlns:r="http://schemas.openxmlformats.org/officeDocument/2006/relationships" id="258" r:id="Re4d61d860610460a"/>
    <p:sldId xmlns:r="http://schemas.openxmlformats.org/officeDocument/2006/relationships" id="259" r:id="R4d1ca386d08349d4"/>
    <p:sldId xmlns:r="http://schemas.openxmlformats.org/officeDocument/2006/relationships" id="260" r:id="Rd83cb7a81fa24319"/>
    <p:sldId xmlns:r="http://schemas.openxmlformats.org/officeDocument/2006/relationships" id="261" r:id="R89175cae4fbf47fb"/>
    <p:sldId xmlns:r="http://schemas.openxmlformats.org/officeDocument/2006/relationships" id="262" r:id="Rcc0d1c1fa09542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34e68da5f4ce0" /><Relationship Type="http://schemas.openxmlformats.org/officeDocument/2006/relationships/slide" Target="/ppt/slides/slide1.xml" Id="R76d98b64b12f4ca8" /><Relationship Type="http://schemas.openxmlformats.org/officeDocument/2006/relationships/slide" Target="/ppt/slides/slide2.xml" Id="R39f60427993d4183" /><Relationship Type="http://schemas.openxmlformats.org/officeDocument/2006/relationships/slide" Target="/ppt/slides/slide3.xml" Id="Re4d61d860610460a" /><Relationship Type="http://schemas.openxmlformats.org/officeDocument/2006/relationships/slide" Target="/ppt/slides/slide4.xml" Id="R4d1ca386d08349d4" /><Relationship Type="http://schemas.openxmlformats.org/officeDocument/2006/relationships/slide" Target="/ppt/slides/slide5.xml" Id="Rd83cb7a81fa24319" /><Relationship Type="http://schemas.openxmlformats.org/officeDocument/2006/relationships/slide" Target="/ppt/slides/slide6.xml" Id="R89175cae4fbf47fb" /><Relationship Type="http://schemas.openxmlformats.org/officeDocument/2006/relationships/slide" Target="/ppt/slides/slide7.xml" Id="Rcc0d1c1fa09542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83e74ddc04b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91820ffa34568" /><Relationship Type="http://schemas.openxmlformats.org/officeDocument/2006/relationships/theme" Target="/ppt/slideMasters/theme/theme1.xml" Id="Rec1b4199845f43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291820ffa345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05e7bee7f4b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8ba3ff13d4d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89882519344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a67eece304c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9fca5d2854d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8c354cb8d44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a1cd61e0d4b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WICAN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WICAN REGNSKAP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36 953 723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269 626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9 225 771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WICAN REGNSKAP SERVICE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Beddingvei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35 56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firmapost@wican.no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www.wican.no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987 430 478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AS</a:t>
            </a:r>
          </a:p>
        </p:txBody>
      </p:sp>
    </p:spTree>
  </p:cSld>
  <p:clrMapOvr>
    <a:masterClrMapping xmlns:a="http://schemas.openxmlformats.org/drawingml/2006/main"/>
  </p:clrMapOvr>
</p:sld>
</file>