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2f1516f85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39091a4ad468e"/>
  </p:sldMasterIdLst>
  <p:sldIdLst>
    <p:sldId xmlns:r="http://schemas.openxmlformats.org/officeDocument/2006/relationships" id="256" r:id="R705a7916a64d469b"/>
    <p:sldId xmlns:r="http://schemas.openxmlformats.org/officeDocument/2006/relationships" id="257" r:id="R4d9c3f68e3474144"/>
    <p:sldId xmlns:r="http://schemas.openxmlformats.org/officeDocument/2006/relationships" id="258" r:id="R784cf2311d844692"/>
    <p:sldId xmlns:r="http://schemas.openxmlformats.org/officeDocument/2006/relationships" id="259" r:id="R9b107d1473594781"/>
    <p:sldId xmlns:r="http://schemas.openxmlformats.org/officeDocument/2006/relationships" id="260" r:id="Rdad15a4f1eb348db"/>
    <p:sldId xmlns:r="http://schemas.openxmlformats.org/officeDocument/2006/relationships" id="261" r:id="R6fd9b63227f54792"/>
    <p:sldId xmlns:r="http://schemas.openxmlformats.org/officeDocument/2006/relationships" id="262" r:id="R8151393b2b33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39091a4ad468e" /><Relationship Type="http://schemas.openxmlformats.org/officeDocument/2006/relationships/slide" Target="/ppt/slides/slide1.xml" Id="R705a7916a64d469b" /><Relationship Type="http://schemas.openxmlformats.org/officeDocument/2006/relationships/slide" Target="/ppt/slides/slide2.xml" Id="R4d9c3f68e3474144" /><Relationship Type="http://schemas.openxmlformats.org/officeDocument/2006/relationships/slide" Target="/ppt/slides/slide3.xml" Id="R784cf2311d844692" /><Relationship Type="http://schemas.openxmlformats.org/officeDocument/2006/relationships/slide" Target="/ppt/slides/slide4.xml" Id="R9b107d1473594781" /><Relationship Type="http://schemas.openxmlformats.org/officeDocument/2006/relationships/slide" Target="/ppt/slides/slide5.xml" Id="Rdad15a4f1eb348db" /><Relationship Type="http://schemas.openxmlformats.org/officeDocument/2006/relationships/slide" Target="/ppt/slides/slide6.xml" Id="R6fd9b63227f54792" /><Relationship Type="http://schemas.openxmlformats.org/officeDocument/2006/relationships/slide" Target="/ppt/slides/slide7.xml" Id="R8151393b2b33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0b1151239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3474c7564c83" /><Relationship Type="http://schemas.openxmlformats.org/officeDocument/2006/relationships/theme" Target="/ppt/slideMasters/theme/theme1.xml" Id="R9708acd0ecd0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e3474c756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846b4024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214975bac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9b397dff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b0e20e17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db1e745a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f53b379c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54c27e87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18 353 319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KAMPENHØI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