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1f3916c98f47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5af02487d4e42"/>
  </p:sldMasterIdLst>
  <p:sldIdLst>
    <p:sldId xmlns:r="http://schemas.openxmlformats.org/officeDocument/2006/relationships" id="256" r:id="Rc3fffe95bdb24db5"/>
    <p:sldId xmlns:r="http://schemas.openxmlformats.org/officeDocument/2006/relationships" id="257" r:id="R21a137acc2514805"/>
    <p:sldId xmlns:r="http://schemas.openxmlformats.org/officeDocument/2006/relationships" id="258" r:id="R3f082ceccf6749b8"/>
    <p:sldId xmlns:r="http://schemas.openxmlformats.org/officeDocument/2006/relationships" id="259" r:id="R1fa6be338c7f4edc"/>
    <p:sldId xmlns:r="http://schemas.openxmlformats.org/officeDocument/2006/relationships" id="260" r:id="R888396ff5469488d"/>
    <p:sldId xmlns:r="http://schemas.openxmlformats.org/officeDocument/2006/relationships" id="261" r:id="R5fab6933046e47f0"/>
    <p:sldId xmlns:r="http://schemas.openxmlformats.org/officeDocument/2006/relationships" id="262" r:id="Ref8068957645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5af02487d4e42" /><Relationship Type="http://schemas.openxmlformats.org/officeDocument/2006/relationships/slide" Target="/ppt/slides/slide1.xml" Id="Rc3fffe95bdb24db5" /><Relationship Type="http://schemas.openxmlformats.org/officeDocument/2006/relationships/slide" Target="/ppt/slides/slide2.xml" Id="R21a137acc2514805" /><Relationship Type="http://schemas.openxmlformats.org/officeDocument/2006/relationships/slide" Target="/ppt/slides/slide3.xml" Id="R3f082ceccf6749b8" /><Relationship Type="http://schemas.openxmlformats.org/officeDocument/2006/relationships/slide" Target="/ppt/slides/slide4.xml" Id="R1fa6be338c7f4edc" /><Relationship Type="http://schemas.openxmlformats.org/officeDocument/2006/relationships/slide" Target="/ppt/slides/slide5.xml" Id="R888396ff5469488d" /><Relationship Type="http://schemas.openxmlformats.org/officeDocument/2006/relationships/slide" Target="/ppt/slides/slide6.xml" Id="R5fab6933046e47f0" /><Relationship Type="http://schemas.openxmlformats.org/officeDocument/2006/relationships/slide" Target="/ppt/slides/slide7.xml" Id="Ref8068957645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c14ddd669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0452e0dc54efa" /><Relationship Type="http://schemas.openxmlformats.org/officeDocument/2006/relationships/theme" Target="/ppt/slideMasters/theme/theme1.xml" Id="R4d4127c967cf49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0452e0dc5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6e29adb7b4c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81a15893744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f0c3aab5b47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2b953d8cc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38ab4ad3d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7994459cb42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13d94fdbf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REGNSKAP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707 134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2 048 940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Torbergssons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987 437 693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