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df545b81c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4ee0141c9845c3"/>
  </p:sldMasterIdLst>
  <p:sldIdLst>
    <p:sldId xmlns:r="http://schemas.openxmlformats.org/officeDocument/2006/relationships" id="256" r:id="R8e3659803285409c"/>
    <p:sldId xmlns:r="http://schemas.openxmlformats.org/officeDocument/2006/relationships" id="257" r:id="Rf37e509effa44829"/>
    <p:sldId xmlns:r="http://schemas.openxmlformats.org/officeDocument/2006/relationships" id="258" r:id="R236513bed5e74bb4"/>
    <p:sldId xmlns:r="http://schemas.openxmlformats.org/officeDocument/2006/relationships" id="259" r:id="R6d9a083c35894aa3"/>
    <p:sldId xmlns:r="http://schemas.openxmlformats.org/officeDocument/2006/relationships" id="260" r:id="R415de737985a4bea"/>
    <p:sldId xmlns:r="http://schemas.openxmlformats.org/officeDocument/2006/relationships" id="261" r:id="R71fca462daaf4329"/>
    <p:sldId xmlns:r="http://schemas.openxmlformats.org/officeDocument/2006/relationships" id="262" r:id="Rfce9f0ef622f47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ee0141c9845c3" /><Relationship Type="http://schemas.openxmlformats.org/officeDocument/2006/relationships/slide" Target="/ppt/slides/slide1.xml" Id="R8e3659803285409c" /><Relationship Type="http://schemas.openxmlformats.org/officeDocument/2006/relationships/slide" Target="/ppt/slides/slide2.xml" Id="Rf37e509effa44829" /><Relationship Type="http://schemas.openxmlformats.org/officeDocument/2006/relationships/slide" Target="/ppt/slides/slide3.xml" Id="R236513bed5e74bb4" /><Relationship Type="http://schemas.openxmlformats.org/officeDocument/2006/relationships/slide" Target="/ppt/slides/slide4.xml" Id="R6d9a083c35894aa3" /><Relationship Type="http://schemas.openxmlformats.org/officeDocument/2006/relationships/slide" Target="/ppt/slides/slide5.xml" Id="R415de737985a4bea" /><Relationship Type="http://schemas.openxmlformats.org/officeDocument/2006/relationships/slide" Target="/ppt/slides/slide6.xml" Id="R71fca462daaf4329" /><Relationship Type="http://schemas.openxmlformats.org/officeDocument/2006/relationships/slide" Target="/ppt/slides/slide7.xml" Id="Rfce9f0ef622f47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494a30894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e4ae32838424a" /><Relationship Type="http://schemas.openxmlformats.org/officeDocument/2006/relationships/theme" Target="/ppt/slideMasters/theme/theme1.xml" Id="Reb8ab3307ac2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e4ae32838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963d53cae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2152c38e44e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891b616fd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b0b94dd22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0e57ca910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60351796a4b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17b5b1f87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 TIME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 TIME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26 375 146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10 301 279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DÆHLI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JAHREN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JAHN PETTER JOHNSGARD  –  13,9 %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987 484 330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TIME REGNSKAP AS</a:t>
            </a:r>
          </a:p>
        </p:txBody>
      </p:sp>
    </p:spTree>
  </p:cSld>
  <p:clrMapOvr>
    <a:masterClrMapping xmlns:a="http://schemas.openxmlformats.org/drawingml/2006/main"/>
  </p:clrMapOvr>
</p:sld>
</file>