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e3170e1d85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40aa3797f41ff"/>
  </p:sldMasterIdLst>
  <p:sldIdLst>
    <p:sldId xmlns:r="http://schemas.openxmlformats.org/officeDocument/2006/relationships" id="256" r:id="R53f7ae71c3cb49b3"/>
    <p:sldId xmlns:r="http://schemas.openxmlformats.org/officeDocument/2006/relationships" id="257" r:id="R72f67d3fcdd94192"/>
    <p:sldId xmlns:r="http://schemas.openxmlformats.org/officeDocument/2006/relationships" id="258" r:id="Rba2b3968ad2e416f"/>
    <p:sldId xmlns:r="http://schemas.openxmlformats.org/officeDocument/2006/relationships" id="259" r:id="R760fcc1a663342e1"/>
    <p:sldId xmlns:r="http://schemas.openxmlformats.org/officeDocument/2006/relationships" id="260" r:id="Rf1129b76300f4ab7"/>
    <p:sldId xmlns:r="http://schemas.openxmlformats.org/officeDocument/2006/relationships" id="261" r:id="R71e8300200284d80"/>
    <p:sldId xmlns:r="http://schemas.openxmlformats.org/officeDocument/2006/relationships" id="262" r:id="Rf7ceefb0cb5b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40aa3797f41ff" /><Relationship Type="http://schemas.openxmlformats.org/officeDocument/2006/relationships/slide" Target="/ppt/slides/slide1.xml" Id="R53f7ae71c3cb49b3" /><Relationship Type="http://schemas.openxmlformats.org/officeDocument/2006/relationships/slide" Target="/ppt/slides/slide2.xml" Id="R72f67d3fcdd94192" /><Relationship Type="http://schemas.openxmlformats.org/officeDocument/2006/relationships/slide" Target="/ppt/slides/slide3.xml" Id="Rba2b3968ad2e416f" /><Relationship Type="http://schemas.openxmlformats.org/officeDocument/2006/relationships/slide" Target="/ppt/slides/slide4.xml" Id="R760fcc1a663342e1" /><Relationship Type="http://schemas.openxmlformats.org/officeDocument/2006/relationships/slide" Target="/ppt/slides/slide5.xml" Id="Rf1129b76300f4ab7" /><Relationship Type="http://schemas.openxmlformats.org/officeDocument/2006/relationships/slide" Target="/ppt/slides/slide6.xml" Id="R71e8300200284d80" /><Relationship Type="http://schemas.openxmlformats.org/officeDocument/2006/relationships/slide" Target="/ppt/slides/slide7.xml" Id="Rf7ceefb0cb5b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7f0a1640945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ae647aed248c7" /><Relationship Type="http://schemas.openxmlformats.org/officeDocument/2006/relationships/theme" Target="/ppt/slideMasters/theme/theme1.xml" Id="Rae874f03d115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ae647aed248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561f669c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5088cdb1f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c7d78cbd74f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b6180eb604c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63907d8ae43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09f17aae64b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0336acfb2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VALG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47 779 904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51 759 298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52 263 753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MYRE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987 490 381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