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60c520033f4e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6f63aab31e4ac8"/>
  </p:sldMasterIdLst>
  <p:sldIdLst>
    <p:sldId xmlns:r="http://schemas.openxmlformats.org/officeDocument/2006/relationships" id="256" r:id="Re3f5275403f34895"/>
    <p:sldId xmlns:r="http://schemas.openxmlformats.org/officeDocument/2006/relationships" id="257" r:id="R446e0673a82e4902"/>
    <p:sldId xmlns:r="http://schemas.openxmlformats.org/officeDocument/2006/relationships" id="258" r:id="R96979fbfe9b74f31"/>
    <p:sldId xmlns:r="http://schemas.openxmlformats.org/officeDocument/2006/relationships" id="259" r:id="Rb4942db31a9f4211"/>
    <p:sldId xmlns:r="http://schemas.openxmlformats.org/officeDocument/2006/relationships" id="260" r:id="Rfd8071cbc008427a"/>
    <p:sldId xmlns:r="http://schemas.openxmlformats.org/officeDocument/2006/relationships" id="261" r:id="R32ef918844114f96"/>
    <p:sldId xmlns:r="http://schemas.openxmlformats.org/officeDocument/2006/relationships" id="262" r:id="R612b976228ee4c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6f63aab31e4ac8" /><Relationship Type="http://schemas.openxmlformats.org/officeDocument/2006/relationships/slide" Target="/ppt/slides/slide1.xml" Id="Re3f5275403f34895" /><Relationship Type="http://schemas.openxmlformats.org/officeDocument/2006/relationships/slide" Target="/ppt/slides/slide2.xml" Id="R446e0673a82e4902" /><Relationship Type="http://schemas.openxmlformats.org/officeDocument/2006/relationships/slide" Target="/ppt/slides/slide3.xml" Id="R96979fbfe9b74f31" /><Relationship Type="http://schemas.openxmlformats.org/officeDocument/2006/relationships/slide" Target="/ppt/slides/slide4.xml" Id="Rb4942db31a9f4211" /><Relationship Type="http://schemas.openxmlformats.org/officeDocument/2006/relationships/slide" Target="/ppt/slides/slide5.xml" Id="Rfd8071cbc008427a" /><Relationship Type="http://schemas.openxmlformats.org/officeDocument/2006/relationships/slide" Target="/ppt/slides/slide6.xml" Id="R32ef918844114f96" /><Relationship Type="http://schemas.openxmlformats.org/officeDocument/2006/relationships/slide" Target="/ppt/slides/slide7.xml" Id="R612b976228ee4c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c3893c8f6043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1aa5137f74c4e" /><Relationship Type="http://schemas.openxmlformats.org/officeDocument/2006/relationships/theme" Target="/ppt/slideMasters/theme/theme1.xml" Id="R8d96c2dfa6cd47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71aa5137f74c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6bb91041b46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7aa2d24cd44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d5177737944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911ab61f54e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da27116eb45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12804ad3647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7c85697ec45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LIMONE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LIMONE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LIMONE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LIMONE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LIMONE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LIMONE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1 622 471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−3 670 921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7 697 979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104 505 941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126 608 209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LIMONE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HEGLAND LAURITZEN  –  97,0 %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ØYVIND LAURITZEN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HEGLAND LAURITZEN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LIMONE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Evangervegen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5704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51 34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987 505 060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LIMONE AS</a:t>
            </a:r>
          </a:p>
        </p:txBody>
      </p:sp>
    </p:spTree>
  </p:cSld>
  <p:clrMapOvr>
    <a:masterClrMapping xmlns:a="http://schemas.openxmlformats.org/drawingml/2006/main"/>
  </p:clrMapOvr>
</p:sld>
</file>