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25ab2afb4543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144ff988074410"/>
  </p:sldMasterIdLst>
  <p:sldIdLst>
    <p:sldId xmlns:r="http://schemas.openxmlformats.org/officeDocument/2006/relationships" id="256" r:id="R4da4687179af40f2"/>
    <p:sldId xmlns:r="http://schemas.openxmlformats.org/officeDocument/2006/relationships" id="257" r:id="R9e382200d655437c"/>
    <p:sldId xmlns:r="http://schemas.openxmlformats.org/officeDocument/2006/relationships" id="258" r:id="R20a1f04882024ce8"/>
    <p:sldId xmlns:r="http://schemas.openxmlformats.org/officeDocument/2006/relationships" id="259" r:id="R4e9a2b25e3a044e7"/>
    <p:sldId xmlns:r="http://schemas.openxmlformats.org/officeDocument/2006/relationships" id="260" r:id="R2775e75bc3754f08"/>
    <p:sldId xmlns:r="http://schemas.openxmlformats.org/officeDocument/2006/relationships" id="261" r:id="R9e59f7c0ba4b4bcf"/>
    <p:sldId xmlns:r="http://schemas.openxmlformats.org/officeDocument/2006/relationships" id="262" r:id="R3463cfcebe4d4a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44ff988074410" /><Relationship Type="http://schemas.openxmlformats.org/officeDocument/2006/relationships/slide" Target="/ppt/slides/slide1.xml" Id="R4da4687179af40f2" /><Relationship Type="http://schemas.openxmlformats.org/officeDocument/2006/relationships/slide" Target="/ppt/slides/slide2.xml" Id="R9e382200d655437c" /><Relationship Type="http://schemas.openxmlformats.org/officeDocument/2006/relationships/slide" Target="/ppt/slides/slide3.xml" Id="R20a1f04882024ce8" /><Relationship Type="http://schemas.openxmlformats.org/officeDocument/2006/relationships/slide" Target="/ppt/slides/slide4.xml" Id="R4e9a2b25e3a044e7" /><Relationship Type="http://schemas.openxmlformats.org/officeDocument/2006/relationships/slide" Target="/ppt/slides/slide5.xml" Id="R2775e75bc3754f08" /><Relationship Type="http://schemas.openxmlformats.org/officeDocument/2006/relationships/slide" Target="/ppt/slides/slide6.xml" Id="R9e59f7c0ba4b4bcf" /><Relationship Type="http://schemas.openxmlformats.org/officeDocument/2006/relationships/slide" Target="/ppt/slides/slide7.xml" Id="R3463cfcebe4d4a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f258ccf5e43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b28d4d50f40a3" /><Relationship Type="http://schemas.openxmlformats.org/officeDocument/2006/relationships/theme" Target="/ppt/slideMasters/theme/theme1.xml" Id="R1662c24dd1984d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b28d4d50f40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09aaf9b394e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18609088e41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f660715bf46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913fd920549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dbc56a56045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bf915336648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7adb8fc7248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1 827 469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WENÅS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Risingjordet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espenwl@yahoo.no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987 515 546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 AS</a:t>
            </a:r>
          </a:p>
        </p:txBody>
      </p:sp>
    </p:spTree>
  </p:cSld>
  <p:clrMapOvr>
    <a:masterClrMapping xmlns:a="http://schemas.openxmlformats.org/drawingml/2006/main"/>
  </p:clrMapOvr>
</p:sld>
</file>