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64820e4d744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e1a504773f4b51"/>
  </p:sldMasterIdLst>
  <p:sldIdLst>
    <p:sldId xmlns:r="http://schemas.openxmlformats.org/officeDocument/2006/relationships" id="256" r:id="Rdf73a470f182477f"/>
    <p:sldId xmlns:r="http://schemas.openxmlformats.org/officeDocument/2006/relationships" id="257" r:id="R6f23d639163c4572"/>
    <p:sldId xmlns:r="http://schemas.openxmlformats.org/officeDocument/2006/relationships" id="258" r:id="R0db2a8c63e25431f"/>
    <p:sldId xmlns:r="http://schemas.openxmlformats.org/officeDocument/2006/relationships" id="259" r:id="R06ff6ca216394fb5"/>
    <p:sldId xmlns:r="http://schemas.openxmlformats.org/officeDocument/2006/relationships" id="260" r:id="Rd974aac9a4524024"/>
    <p:sldId xmlns:r="http://schemas.openxmlformats.org/officeDocument/2006/relationships" id="261" r:id="R90bd6f14a1e743de"/>
    <p:sldId xmlns:r="http://schemas.openxmlformats.org/officeDocument/2006/relationships" id="262" r:id="R30057d07eed2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1a504773f4b51" /><Relationship Type="http://schemas.openxmlformats.org/officeDocument/2006/relationships/slide" Target="/ppt/slides/slide1.xml" Id="Rdf73a470f182477f" /><Relationship Type="http://schemas.openxmlformats.org/officeDocument/2006/relationships/slide" Target="/ppt/slides/slide2.xml" Id="R6f23d639163c4572" /><Relationship Type="http://schemas.openxmlformats.org/officeDocument/2006/relationships/slide" Target="/ppt/slides/slide3.xml" Id="R0db2a8c63e25431f" /><Relationship Type="http://schemas.openxmlformats.org/officeDocument/2006/relationships/slide" Target="/ppt/slides/slide4.xml" Id="R06ff6ca216394fb5" /><Relationship Type="http://schemas.openxmlformats.org/officeDocument/2006/relationships/slide" Target="/ppt/slides/slide5.xml" Id="Rd974aac9a4524024" /><Relationship Type="http://schemas.openxmlformats.org/officeDocument/2006/relationships/slide" Target="/ppt/slides/slide6.xml" Id="R90bd6f14a1e743de" /><Relationship Type="http://schemas.openxmlformats.org/officeDocument/2006/relationships/slide" Target="/ppt/slides/slide7.xml" Id="R30057d07eed2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e801b05e444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d2f2f64524784" /><Relationship Type="http://schemas.openxmlformats.org/officeDocument/2006/relationships/theme" Target="/ppt/slideMasters/theme/theme1.xml" Id="R010aebc4010f42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d2f2f645247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7504f4ce4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b0692d0ac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f65198b05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90709e14e4d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55e6b00954d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58ece322e40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c5f00fdeb40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IDSØE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IDSØE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297 715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206 836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15 017 456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86 573 224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90 905 030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IDSØE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IDSØE REFVEM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IDSØE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IDSØE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LANGGÅRD AS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Botaniker Resvolls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987 516 917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EIENDOM AS</a:t>
            </a:r>
          </a:p>
        </p:txBody>
      </p:sp>
    </p:spTree>
  </p:cSld>
  <p:clrMapOvr>
    <a:masterClrMapping xmlns:a="http://schemas.openxmlformats.org/drawingml/2006/main"/>
  </p:clrMapOvr>
</p:sld>
</file>