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399900062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7398fb8514564"/>
  </p:sldMasterIdLst>
  <p:sldIdLst>
    <p:sldId xmlns:r="http://schemas.openxmlformats.org/officeDocument/2006/relationships" id="256" r:id="R947b934bc1c14646"/>
    <p:sldId xmlns:r="http://schemas.openxmlformats.org/officeDocument/2006/relationships" id="257" r:id="R958f89bfdf25445f"/>
    <p:sldId xmlns:r="http://schemas.openxmlformats.org/officeDocument/2006/relationships" id="258" r:id="R4f6a8d1652e3492f"/>
    <p:sldId xmlns:r="http://schemas.openxmlformats.org/officeDocument/2006/relationships" id="259" r:id="Ra9f10ea7df2b4a10"/>
    <p:sldId xmlns:r="http://schemas.openxmlformats.org/officeDocument/2006/relationships" id="260" r:id="R43893282a44c4740"/>
    <p:sldId xmlns:r="http://schemas.openxmlformats.org/officeDocument/2006/relationships" id="261" r:id="R14bff4a7536d46c2"/>
    <p:sldId xmlns:r="http://schemas.openxmlformats.org/officeDocument/2006/relationships" id="262" r:id="Ra3abf37df53f45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7398fb8514564" /><Relationship Type="http://schemas.openxmlformats.org/officeDocument/2006/relationships/slide" Target="/ppt/slides/slide1.xml" Id="R947b934bc1c14646" /><Relationship Type="http://schemas.openxmlformats.org/officeDocument/2006/relationships/slide" Target="/ppt/slides/slide2.xml" Id="R958f89bfdf25445f" /><Relationship Type="http://schemas.openxmlformats.org/officeDocument/2006/relationships/slide" Target="/ppt/slides/slide3.xml" Id="R4f6a8d1652e3492f" /><Relationship Type="http://schemas.openxmlformats.org/officeDocument/2006/relationships/slide" Target="/ppt/slides/slide4.xml" Id="Ra9f10ea7df2b4a10" /><Relationship Type="http://schemas.openxmlformats.org/officeDocument/2006/relationships/slide" Target="/ppt/slides/slide5.xml" Id="R43893282a44c4740" /><Relationship Type="http://schemas.openxmlformats.org/officeDocument/2006/relationships/slide" Target="/ppt/slides/slide6.xml" Id="R14bff4a7536d46c2" /><Relationship Type="http://schemas.openxmlformats.org/officeDocument/2006/relationships/slide" Target="/ppt/slides/slide7.xml" Id="Ra3abf37df53f45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e50d080444e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81e8def39418d" /><Relationship Type="http://schemas.openxmlformats.org/officeDocument/2006/relationships/theme" Target="/ppt/slideMasters/theme/theme1.xml" Id="Rc8ff0d3edf13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c81e8def39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602706e1a4a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68e24e82a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193e0a99d42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21e04b4464d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2a9f0eb3a4b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1b06a849e4d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d01e7ced4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ELVEKALLEN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18 996 360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203 671 784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290 206 148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LÆRDAL FRØSETH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