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98a77a53a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30b5743ba4abb"/>
  </p:sldMasterIdLst>
  <p:sldIdLst>
    <p:sldId xmlns:r="http://schemas.openxmlformats.org/officeDocument/2006/relationships" id="256" r:id="Rfd2ab6448c484b2c"/>
    <p:sldId xmlns:r="http://schemas.openxmlformats.org/officeDocument/2006/relationships" id="257" r:id="Re361641c797241c8"/>
    <p:sldId xmlns:r="http://schemas.openxmlformats.org/officeDocument/2006/relationships" id="258" r:id="R16c55992523147dc"/>
    <p:sldId xmlns:r="http://schemas.openxmlformats.org/officeDocument/2006/relationships" id="259" r:id="Rebd2f291811e4554"/>
    <p:sldId xmlns:r="http://schemas.openxmlformats.org/officeDocument/2006/relationships" id="260" r:id="R4cab1f74dfa94b86"/>
    <p:sldId xmlns:r="http://schemas.openxmlformats.org/officeDocument/2006/relationships" id="261" r:id="Rf3f6db3113584eba"/>
    <p:sldId xmlns:r="http://schemas.openxmlformats.org/officeDocument/2006/relationships" id="262" r:id="Rfe19b3f21e78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30b5743ba4abb" /><Relationship Type="http://schemas.openxmlformats.org/officeDocument/2006/relationships/slide" Target="/ppt/slides/slide1.xml" Id="Rfd2ab6448c484b2c" /><Relationship Type="http://schemas.openxmlformats.org/officeDocument/2006/relationships/slide" Target="/ppt/slides/slide2.xml" Id="Re361641c797241c8" /><Relationship Type="http://schemas.openxmlformats.org/officeDocument/2006/relationships/slide" Target="/ppt/slides/slide3.xml" Id="R16c55992523147dc" /><Relationship Type="http://schemas.openxmlformats.org/officeDocument/2006/relationships/slide" Target="/ppt/slides/slide4.xml" Id="Rebd2f291811e4554" /><Relationship Type="http://schemas.openxmlformats.org/officeDocument/2006/relationships/slide" Target="/ppt/slides/slide5.xml" Id="R4cab1f74dfa94b86" /><Relationship Type="http://schemas.openxmlformats.org/officeDocument/2006/relationships/slide" Target="/ppt/slides/slide6.xml" Id="Rf3f6db3113584eba" /><Relationship Type="http://schemas.openxmlformats.org/officeDocument/2006/relationships/slide" Target="/ppt/slides/slide7.xml" Id="Rfe19b3f21e78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85e9678dc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f7df1b114452c" /><Relationship Type="http://schemas.openxmlformats.org/officeDocument/2006/relationships/theme" Target="/ppt/slideMasters/theme/theme1.xml" Id="Rff1760ac9b6c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f7df1b114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6112d38e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2ca93a66f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05d017f8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2a9252b91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2451747e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b3198c7f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0a61f2368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PARKADEN BJØRKELANGEN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PARKADEN BJØRKELANGEN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PARKADEN BJØRKELANGEN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PARKADEN BJØRKELANGEN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PARKADEN BJØRKELANGEN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PARKADEN BJØRKELANGEN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1 811 113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PARKADEN BJØRKELANGEN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HAVNÅS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SIMONSEN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PARKADEN BJØRKELANGEN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PARKADEN BJØRKELANGEN AS</a:t>
            </a:r>
          </a:p>
        </p:txBody>
      </p:sp>
    </p:spTree>
  </p:cSld>
  <p:clrMapOvr>
    <a:masterClrMapping xmlns:a="http://schemas.openxmlformats.org/drawingml/2006/main"/>
  </p:clrMapOvr>
</p:sld>
</file>