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788b8652e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b465681344010"/>
  </p:sldMasterIdLst>
  <p:sldIdLst>
    <p:sldId xmlns:r="http://schemas.openxmlformats.org/officeDocument/2006/relationships" id="256" r:id="Rde901a7551ce4b4e"/>
    <p:sldId xmlns:r="http://schemas.openxmlformats.org/officeDocument/2006/relationships" id="257" r:id="R62696f3e6d664f01"/>
    <p:sldId xmlns:r="http://schemas.openxmlformats.org/officeDocument/2006/relationships" id="258" r:id="R3d3692dae45449e5"/>
    <p:sldId xmlns:r="http://schemas.openxmlformats.org/officeDocument/2006/relationships" id="259" r:id="R66b04e078c6d4e58"/>
    <p:sldId xmlns:r="http://schemas.openxmlformats.org/officeDocument/2006/relationships" id="260" r:id="Rde1681f473b740dd"/>
    <p:sldId xmlns:r="http://schemas.openxmlformats.org/officeDocument/2006/relationships" id="261" r:id="Ra145c672a65d4a05"/>
    <p:sldId xmlns:r="http://schemas.openxmlformats.org/officeDocument/2006/relationships" id="262" r:id="R69a028e81d99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b465681344010" /><Relationship Type="http://schemas.openxmlformats.org/officeDocument/2006/relationships/slide" Target="/ppt/slides/slide1.xml" Id="Rde901a7551ce4b4e" /><Relationship Type="http://schemas.openxmlformats.org/officeDocument/2006/relationships/slide" Target="/ppt/slides/slide2.xml" Id="R62696f3e6d664f01" /><Relationship Type="http://schemas.openxmlformats.org/officeDocument/2006/relationships/slide" Target="/ppt/slides/slide3.xml" Id="R3d3692dae45449e5" /><Relationship Type="http://schemas.openxmlformats.org/officeDocument/2006/relationships/slide" Target="/ppt/slides/slide4.xml" Id="R66b04e078c6d4e58" /><Relationship Type="http://schemas.openxmlformats.org/officeDocument/2006/relationships/slide" Target="/ppt/slides/slide5.xml" Id="Rde1681f473b740dd" /><Relationship Type="http://schemas.openxmlformats.org/officeDocument/2006/relationships/slide" Target="/ppt/slides/slide6.xml" Id="Ra145c672a65d4a05" /><Relationship Type="http://schemas.openxmlformats.org/officeDocument/2006/relationships/slide" Target="/ppt/slides/slide7.xml" Id="R69a028e81d99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21ace3823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4c3619234e66" /><Relationship Type="http://schemas.openxmlformats.org/officeDocument/2006/relationships/theme" Target="/ppt/slideMasters/theme/theme1.xml" Id="R1b95551a5976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54c361923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fa3192665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59e364ac7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fe502c12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bd74baae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1849b1dd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42dbf8f7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6a5149ef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329 638 290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376 028 962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987 547 006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