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8ebf50119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68c677d8141d3"/>
  </p:sldMasterIdLst>
  <p:sldIdLst>
    <p:sldId xmlns:r="http://schemas.openxmlformats.org/officeDocument/2006/relationships" id="256" r:id="R617cd6e9ef01490a"/>
    <p:sldId xmlns:r="http://schemas.openxmlformats.org/officeDocument/2006/relationships" id="257" r:id="R0cb7bc6d2c0c457a"/>
    <p:sldId xmlns:r="http://schemas.openxmlformats.org/officeDocument/2006/relationships" id="258" r:id="R093d3b1a52d34455"/>
    <p:sldId xmlns:r="http://schemas.openxmlformats.org/officeDocument/2006/relationships" id="259" r:id="Ra32905ae57f24152"/>
    <p:sldId xmlns:r="http://schemas.openxmlformats.org/officeDocument/2006/relationships" id="260" r:id="R53f558fbbd0349a2"/>
    <p:sldId xmlns:r="http://schemas.openxmlformats.org/officeDocument/2006/relationships" id="261" r:id="R4a3b4918c4784d93"/>
    <p:sldId xmlns:r="http://schemas.openxmlformats.org/officeDocument/2006/relationships" id="262" r:id="R39f1544e03e5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68c677d8141d3" /><Relationship Type="http://schemas.openxmlformats.org/officeDocument/2006/relationships/slide" Target="/ppt/slides/slide1.xml" Id="R617cd6e9ef01490a" /><Relationship Type="http://schemas.openxmlformats.org/officeDocument/2006/relationships/slide" Target="/ppt/slides/slide2.xml" Id="R0cb7bc6d2c0c457a" /><Relationship Type="http://schemas.openxmlformats.org/officeDocument/2006/relationships/slide" Target="/ppt/slides/slide3.xml" Id="R093d3b1a52d34455" /><Relationship Type="http://schemas.openxmlformats.org/officeDocument/2006/relationships/slide" Target="/ppt/slides/slide4.xml" Id="Ra32905ae57f24152" /><Relationship Type="http://schemas.openxmlformats.org/officeDocument/2006/relationships/slide" Target="/ppt/slides/slide5.xml" Id="R53f558fbbd0349a2" /><Relationship Type="http://schemas.openxmlformats.org/officeDocument/2006/relationships/slide" Target="/ppt/slides/slide6.xml" Id="R4a3b4918c4784d93" /><Relationship Type="http://schemas.openxmlformats.org/officeDocument/2006/relationships/slide" Target="/ppt/slides/slide7.xml" Id="R39f1544e03e5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4e65f3b9a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864786af24aba" /><Relationship Type="http://schemas.openxmlformats.org/officeDocument/2006/relationships/theme" Target="/ppt/slideMasters/theme/theme1.xml" Id="R941a5d5834cb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864786af24a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7290b1172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d29378fac45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cec91e9c94b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46dd47fd5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ba59d941d4b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0650c924c44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53bcc9ca1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 INVEST AS ble etablert [år] og holder til i Kapp.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9 838 241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9 853 366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HENNING ANDERSSON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Evenrudgutua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91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