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ff329a53d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a7e3fd7f64b88"/>
  </p:sldMasterIdLst>
  <p:sldIdLst>
    <p:sldId xmlns:r="http://schemas.openxmlformats.org/officeDocument/2006/relationships" id="256" r:id="R62c05d3adfad44d3"/>
    <p:sldId xmlns:r="http://schemas.openxmlformats.org/officeDocument/2006/relationships" id="257" r:id="Rb4896089d8f2449c"/>
    <p:sldId xmlns:r="http://schemas.openxmlformats.org/officeDocument/2006/relationships" id="258" r:id="R82f3080d201a41f4"/>
    <p:sldId xmlns:r="http://schemas.openxmlformats.org/officeDocument/2006/relationships" id="259" r:id="Rdd8b6695a4684b76"/>
    <p:sldId xmlns:r="http://schemas.openxmlformats.org/officeDocument/2006/relationships" id="260" r:id="Rabc2dafbf6544d24"/>
    <p:sldId xmlns:r="http://schemas.openxmlformats.org/officeDocument/2006/relationships" id="261" r:id="Re17afc8871fd474a"/>
    <p:sldId xmlns:r="http://schemas.openxmlformats.org/officeDocument/2006/relationships" id="262" r:id="R985989fa2103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a7e3fd7f64b88" /><Relationship Type="http://schemas.openxmlformats.org/officeDocument/2006/relationships/slide" Target="/ppt/slides/slide1.xml" Id="R62c05d3adfad44d3" /><Relationship Type="http://schemas.openxmlformats.org/officeDocument/2006/relationships/slide" Target="/ppt/slides/slide2.xml" Id="Rb4896089d8f2449c" /><Relationship Type="http://schemas.openxmlformats.org/officeDocument/2006/relationships/slide" Target="/ppt/slides/slide3.xml" Id="R82f3080d201a41f4" /><Relationship Type="http://schemas.openxmlformats.org/officeDocument/2006/relationships/slide" Target="/ppt/slides/slide4.xml" Id="Rdd8b6695a4684b76" /><Relationship Type="http://schemas.openxmlformats.org/officeDocument/2006/relationships/slide" Target="/ppt/slides/slide5.xml" Id="Rabc2dafbf6544d24" /><Relationship Type="http://schemas.openxmlformats.org/officeDocument/2006/relationships/slide" Target="/ppt/slides/slide6.xml" Id="Re17afc8871fd474a" /><Relationship Type="http://schemas.openxmlformats.org/officeDocument/2006/relationships/slide" Target="/ppt/slides/slide7.xml" Id="R985989fa2103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124859093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8ebd0a78a4a09" /><Relationship Type="http://schemas.openxmlformats.org/officeDocument/2006/relationships/theme" Target="/ppt/slideMasters/theme/theme1.xml" Id="R47bb8b14ddae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8ebd0a78a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db73a858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adbe16186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d1f1cf5f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2757f757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a9f46bc2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62b87803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3630e42f8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HESSEN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