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fa6d40434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f056052a34702"/>
  </p:sldMasterIdLst>
  <p:sldIdLst>
    <p:sldId xmlns:r="http://schemas.openxmlformats.org/officeDocument/2006/relationships" id="256" r:id="R74ffef93311d407b"/>
    <p:sldId xmlns:r="http://schemas.openxmlformats.org/officeDocument/2006/relationships" id="257" r:id="R85f1946f988d49f5"/>
    <p:sldId xmlns:r="http://schemas.openxmlformats.org/officeDocument/2006/relationships" id="258" r:id="R9d1226a5fbbc4cdc"/>
    <p:sldId xmlns:r="http://schemas.openxmlformats.org/officeDocument/2006/relationships" id="259" r:id="R8ef8841802ae4013"/>
    <p:sldId xmlns:r="http://schemas.openxmlformats.org/officeDocument/2006/relationships" id="260" r:id="R273f420dfbda485d"/>
    <p:sldId xmlns:r="http://schemas.openxmlformats.org/officeDocument/2006/relationships" id="261" r:id="R3ecd600894d146f5"/>
    <p:sldId xmlns:r="http://schemas.openxmlformats.org/officeDocument/2006/relationships" id="262" r:id="R875d166c001b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f056052a34702" /><Relationship Type="http://schemas.openxmlformats.org/officeDocument/2006/relationships/slide" Target="/ppt/slides/slide1.xml" Id="R74ffef93311d407b" /><Relationship Type="http://schemas.openxmlformats.org/officeDocument/2006/relationships/slide" Target="/ppt/slides/slide2.xml" Id="R85f1946f988d49f5" /><Relationship Type="http://schemas.openxmlformats.org/officeDocument/2006/relationships/slide" Target="/ppt/slides/slide3.xml" Id="R9d1226a5fbbc4cdc" /><Relationship Type="http://schemas.openxmlformats.org/officeDocument/2006/relationships/slide" Target="/ppt/slides/slide4.xml" Id="R8ef8841802ae4013" /><Relationship Type="http://schemas.openxmlformats.org/officeDocument/2006/relationships/slide" Target="/ppt/slides/slide5.xml" Id="R273f420dfbda485d" /><Relationship Type="http://schemas.openxmlformats.org/officeDocument/2006/relationships/slide" Target="/ppt/slides/slide6.xml" Id="R3ecd600894d146f5" /><Relationship Type="http://schemas.openxmlformats.org/officeDocument/2006/relationships/slide" Target="/ppt/slides/slide7.xml" Id="R875d166c001b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299657e773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9e4cef4764af9" /><Relationship Type="http://schemas.openxmlformats.org/officeDocument/2006/relationships/theme" Target="/ppt/slideMasters/theme/theme1.xml" Id="R00ce763345a344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9e4cef4764a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e425eae67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1f326120a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d1b2c375a4d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aa13dd31a49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e5a7d73a945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78ab1a384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2b2390bc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127 487 834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130 778 827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Vendla 74A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12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987 558 911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INVEST AS</a:t>
            </a:r>
          </a:p>
        </p:txBody>
      </p:sp>
    </p:spTree>
  </p:cSld>
  <p:clrMapOvr>
    <a:masterClrMapping xmlns:a="http://schemas.openxmlformats.org/drawingml/2006/main"/>
  </p:clrMapOvr>
</p:sld>
</file>