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9f5756bbd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1592dcbe94713"/>
  </p:sldMasterIdLst>
  <p:sldIdLst>
    <p:sldId xmlns:r="http://schemas.openxmlformats.org/officeDocument/2006/relationships" id="256" r:id="Rfdcfbfc82e0f4c24"/>
    <p:sldId xmlns:r="http://schemas.openxmlformats.org/officeDocument/2006/relationships" id="257" r:id="R9fc314ae1d974763"/>
    <p:sldId xmlns:r="http://schemas.openxmlformats.org/officeDocument/2006/relationships" id="258" r:id="R0998f584f6964592"/>
    <p:sldId xmlns:r="http://schemas.openxmlformats.org/officeDocument/2006/relationships" id="259" r:id="Rddde57606ef64aef"/>
    <p:sldId xmlns:r="http://schemas.openxmlformats.org/officeDocument/2006/relationships" id="260" r:id="R17992828e4d544e7"/>
    <p:sldId xmlns:r="http://schemas.openxmlformats.org/officeDocument/2006/relationships" id="261" r:id="R9a6b68e59cf14320"/>
    <p:sldId xmlns:r="http://schemas.openxmlformats.org/officeDocument/2006/relationships" id="262" r:id="R657cc7b7921b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1592dcbe94713" /><Relationship Type="http://schemas.openxmlformats.org/officeDocument/2006/relationships/slide" Target="/ppt/slides/slide1.xml" Id="Rfdcfbfc82e0f4c24" /><Relationship Type="http://schemas.openxmlformats.org/officeDocument/2006/relationships/slide" Target="/ppt/slides/slide2.xml" Id="R9fc314ae1d974763" /><Relationship Type="http://schemas.openxmlformats.org/officeDocument/2006/relationships/slide" Target="/ppt/slides/slide3.xml" Id="R0998f584f6964592" /><Relationship Type="http://schemas.openxmlformats.org/officeDocument/2006/relationships/slide" Target="/ppt/slides/slide4.xml" Id="Rddde57606ef64aef" /><Relationship Type="http://schemas.openxmlformats.org/officeDocument/2006/relationships/slide" Target="/ppt/slides/slide5.xml" Id="R17992828e4d544e7" /><Relationship Type="http://schemas.openxmlformats.org/officeDocument/2006/relationships/slide" Target="/ppt/slides/slide6.xml" Id="R9a6b68e59cf14320" /><Relationship Type="http://schemas.openxmlformats.org/officeDocument/2006/relationships/slide" Target="/ppt/slides/slide7.xml" Id="R657cc7b7921b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77073c7fc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103e634e4e11" /><Relationship Type="http://schemas.openxmlformats.org/officeDocument/2006/relationships/theme" Target="/ppt/slideMasters/theme/theme1.xml" Id="Rd82ac2a9df04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8103e634e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bc14a81e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d963f80a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2dcd56c1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1306daf4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9f78dbb2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cde0a726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612f7467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