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6c865233764a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4334e6a7324b3d"/>
  </p:sldMasterIdLst>
  <p:sldIdLst>
    <p:sldId xmlns:r="http://schemas.openxmlformats.org/officeDocument/2006/relationships" id="256" r:id="R42d4d9a8e82e4df5"/>
    <p:sldId xmlns:r="http://schemas.openxmlformats.org/officeDocument/2006/relationships" id="257" r:id="Rb1616c2245cf4f38"/>
    <p:sldId xmlns:r="http://schemas.openxmlformats.org/officeDocument/2006/relationships" id="258" r:id="Rdd84cd4199c94eeb"/>
    <p:sldId xmlns:r="http://schemas.openxmlformats.org/officeDocument/2006/relationships" id="259" r:id="Rf060ef14f61649b7"/>
    <p:sldId xmlns:r="http://schemas.openxmlformats.org/officeDocument/2006/relationships" id="260" r:id="Rf3d975012e6045c5"/>
    <p:sldId xmlns:r="http://schemas.openxmlformats.org/officeDocument/2006/relationships" id="261" r:id="R7edebcb2a7d846f3"/>
    <p:sldId xmlns:r="http://schemas.openxmlformats.org/officeDocument/2006/relationships" id="262" r:id="Raf77cb00469d43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4334e6a7324b3d" /><Relationship Type="http://schemas.openxmlformats.org/officeDocument/2006/relationships/slide" Target="/ppt/slides/slide1.xml" Id="R42d4d9a8e82e4df5" /><Relationship Type="http://schemas.openxmlformats.org/officeDocument/2006/relationships/slide" Target="/ppt/slides/slide2.xml" Id="Rb1616c2245cf4f38" /><Relationship Type="http://schemas.openxmlformats.org/officeDocument/2006/relationships/slide" Target="/ppt/slides/slide3.xml" Id="Rdd84cd4199c94eeb" /><Relationship Type="http://schemas.openxmlformats.org/officeDocument/2006/relationships/slide" Target="/ppt/slides/slide4.xml" Id="Rf060ef14f61649b7" /><Relationship Type="http://schemas.openxmlformats.org/officeDocument/2006/relationships/slide" Target="/ppt/slides/slide5.xml" Id="Rf3d975012e6045c5" /><Relationship Type="http://schemas.openxmlformats.org/officeDocument/2006/relationships/slide" Target="/ppt/slides/slide6.xml" Id="R7edebcb2a7d846f3" /><Relationship Type="http://schemas.openxmlformats.org/officeDocument/2006/relationships/slide" Target="/ppt/slides/slide7.xml" Id="Raf77cb00469d43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0c4334b12044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064419ae6422f" /><Relationship Type="http://schemas.openxmlformats.org/officeDocument/2006/relationships/theme" Target="/ppt/slideMasters/theme/theme1.xml" Id="R05a344c6dd5443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0064419ae642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6f07ac0644f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f6d051d234a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2daa5dfbe4c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82c653dca41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7b87a8d2b4d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d7ed3fa964f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6ab084a3c4a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SENTRUM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 ØKONOMI AS ble etablert [år] og holder til i Kjølsdalen.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2 950 064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3 906 155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4 000 108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GILLESHAMMER PETTER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Gilleshammer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6776 Kjølsdalen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987 563 540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ØKONOMI AS</a:t>
            </a:r>
          </a:p>
        </p:txBody>
      </p:sp>
    </p:spTree>
  </p:cSld>
  <p:clrMapOvr>
    <a:masterClrMapping xmlns:a="http://schemas.openxmlformats.org/drawingml/2006/main"/>
  </p:clrMapOvr>
</p:sld>
</file>