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33c89ec5e04d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6ce0d653b74d9e"/>
  </p:sldMasterIdLst>
  <p:sldIdLst>
    <p:sldId xmlns:r="http://schemas.openxmlformats.org/officeDocument/2006/relationships" id="256" r:id="R56ac572c9eab4738"/>
    <p:sldId xmlns:r="http://schemas.openxmlformats.org/officeDocument/2006/relationships" id="257" r:id="Rd72ffc9a80e14717"/>
    <p:sldId xmlns:r="http://schemas.openxmlformats.org/officeDocument/2006/relationships" id="258" r:id="R9d4a93a85d484bcf"/>
    <p:sldId xmlns:r="http://schemas.openxmlformats.org/officeDocument/2006/relationships" id="259" r:id="R16c6f1c6f03c4f85"/>
    <p:sldId xmlns:r="http://schemas.openxmlformats.org/officeDocument/2006/relationships" id="260" r:id="Re6fee94de8784017"/>
    <p:sldId xmlns:r="http://schemas.openxmlformats.org/officeDocument/2006/relationships" id="261" r:id="R73bf4e52e0d6433f"/>
    <p:sldId xmlns:r="http://schemas.openxmlformats.org/officeDocument/2006/relationships" id="262" r:id="R05b73822a05d42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6ce0d653b74d9e" /><Relationship Type="http://schemas.openxmlformats.org/officeDocument/2006/relationships/slide" Target="/ppt/slides/slide1.xml" Id="R56ac572c9eab4738" /><Relationship Type="http://schemas.openxmlformats.org/officeDocument/2006/relationships/slide" Target="/ppt/slides/slide2.xml" Id="Rd72ffc9a80e14717" /><Relationship Type="http://schemas.openxmlformats.org/officeDocument/2006/relationships/slide" Target="/ppt/slides/slide3.xml" Id="R9d4a93a85d484bcf" /><Relationship Type="http://schemas.openxmlformats.org/officeDocument/2006/relationships/slide" Target="/ppt/slides/slide4.xml" Id="R16c6f1c6f03c4f85" /><Relationship Type="http://schemas.openxmlformats.org/officeDocument/2006/relationships/slide" Target="/ppt/slides/slide5.xml" Id="Re6fee94de8784017" /><Relationship Type="http://schemas.openxmlformats.org/officeDocument/2006/relationships/slide" Target="/ppt/slides/slide6.xml" Id="R73bf4e52e0d6433f" /><Relationship Type="http://schemas.openxmlformats.org/officeDocument/2006/relationships/slide" Target="/ppt/slides/slide7.xml" Id="R05b73822a05d42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d9a00ddcf44c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beacba4994094" /><Relationship Type="http://schemas.openxmlformats.org/officeDocument/2006/relationships/theme" Target="/ppt/slideMasters/theme/theme1.xml" Id="R1f429c42463043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fbeacba49940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738139a7d43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d1f5ecde44a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ba664f72546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cda70d6684c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883e3bf2640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7dc702aeb46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1d501c67c43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KAAGE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KAAGE INVEST AS ble etablert [år] og holder til i Lillesand.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−1 746 754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192 346 719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1 025 784 004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1 068 451 575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GUNVALDSEN EIVIND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Svåbekk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26 84 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987 565 357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KAAGE INVEST AS</a:t>
            </a:r>
          </a:p>
        </p:txBody>
      </p:sp>
    </p:spTree>
  </p:cSld>
  <p:clrMapOvr>
    <a:masterClrMapping xmlns:a="http://schemas.openxmlformats.org/drawingml/2006/main"/>
  </p:clrMapOvr>
</p:sld>
</file>